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70" r:id="rId2"/>
    <p:sldId id="273" r:id="rId3"/>
    <p:sldId id="261" r:id="rId4"/>
    <p:sldId id="263" r:id="rId5"/>
    <p:sldId id="277" r:id="rId6"/>
    <p:sldId id="272" r:id="rId7"/>
    <p:sldId id="271" r:id="rId8"/>
    <p:sldId id="276" r:id="rId9"/>
    <p:sldId id="288" r:id="rId10"/>
    <p:sldId id="275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90" r:id="rId20"/>
    <p:sldId id="296" r:id="rId21"/>
    <p:sldId id="293" r:id="rId22"/>
    <p:sldId id="291" r:id="rId23"/>
    <p:sldId id="297" r:id="rId24"/>
    <p:sldId id="292" r:id="rId25"/>
    <p:sldId id="266" r:id="rId26"/>
    <p:sldId id="289" r:id="rId27"/>
    <p:sldId id="278" r:id="rId28"/>
    <p:sldId id="264" r:id="rId29"/>
    <p:sldId id="279" r:id="rId30"/>
    <p:sldId id="294" r:id="rId31"/>
    <p:sldId id="295" r:id="rId3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1" id="{0389CDC2-0245-421C-B9F6-2C5628CCF640}">
          <p14:sldIdLst>
            <p14:sldId id="270"/>
          </p14:sldIdLst>
        </p14:section>
        <p14:section name="Start" id="{95D53C59-EA9A-4964-B454-6AC76469B40D}">
          <p14:sldIdLst>
            <p14:sldId id="273"/>
            <p14:sldId id="261"/>
          </p14:sldIdLst>
        </p14:section>
        <p14:section name="Ý Tưởng" id="{2CA53312-96C1-4346-9A47-E3F2863E4702}">
          <p14:sldIdLst>
            <p14:sldId id="263"/>
            <p14:sldId id="277"/>
            <p14:sldId id="272"/>
            <p14:sldId id="271"/>
          </p14:sldIdLst>
        </p14:section>
        <p14:section name="Quá Trinh Thiết Kế" id="{7357E2E7-DF40-4CC8-A0F8-B0635FD0A434}">
          <p14:sldIdLst>
            <p14:sldId id="276"/>
            <p14:sldId id="288"/>
            <p14:sldId id="275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90"/>
            <p14:sldId id="296"/>
            <p14:sldId id="293"/>
            <p14:sldId id="291"/>
            <p14:sldId id="297"/>
            <p14:sldId id="292"/>
            <p14:sldId id="266"/>
          </p14:sldIdLst>
        </p14:section>
        <p14:section name="Mô Phỏng" id="{9AEA363A-E8FE-4B3E-B14F-71AA9E9279D5}">
          <p14:sldIdLst>
            <p14:sldId id="289"/>
            <p14:sldId id="278"/>
            <p14:sldId id="264"/>
            <p14:sldId id="279"/>
          </p14:sldIdLst>
        </p14:section>
        <p14:section name="The End" id="{DA8CC675-A543-496E-B4DC-EA4E3FFE8A3A}">
          <p14:sldIdLst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C9D6EE"/>
    <a:srgbClr val="F2F1F1"/>
    <a:srgbClr val="9AAECF"/>
    <a:srgbClr val="9BAFD0"/>
    <a:srgbClr val="9C9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68DCD-0E53-45DB-8897-F886A4644060}" v="1586" dt="2023-10-26T11:53:18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7" autoAdjust="0"/>
    <p:restoredTop sz="94954" autoAdjust="0"/>
  </p:normalViewPr>
  <p:slideViewPr>
    <p:cSldViewPr snapToGrid="0" showGuides="1">
      <p:cViewPr varScale="1">
        <p:scale>
          <a:sx n="79" d="100"/>
          <a:sy n="79" d="100"/>
        </p:scale>
        <p:origin x="69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n Huu" userId="45ea248edeae579f" providerId="LiveId" clId="{27D68DCD-0E53-45DB-8897-F886A4644060}"/>
    <pc:docChg chg="undo custSel addSld delSld modSld sldOrd modMainMaster addSection modSection">
      <pc:chgData name="Thien Huu" userId="45ea248edeae579f" providerId="LiveId" clId="{27D68DCD-0E53-45DB-8897-F886A4644060}" dt="2023-10-26T11:53:18.932" v="4895"/>
      <pc:docMkLst>
        <pc:docMk/>
      </pc:docMkLst>
      <pc:sldChg chg="addSp delSp modSp mod">
        <pc:chgData name="Thien Huu" userId="45ea248edeae579f" providerId="LiveId" clId="{27D68DCD-0E53-45DB-8897-F886A4644060}" dt="2023-10-24T11:15:13.968" v="4127" actId="1076"/>
        <pc:sldMkLst>
          <pc:docMk/>
          <pc:sldMk cId="1970053849" sldId="261"/>
        </pc:sldMkLst>
        <pc:spChg chg="mod">
          <ac:chgData name="Thien Huu" userId="45ea248edeae579f" providerId="LiveId" clId="{27D68DCD-0E53-45DB-8897-F886A4644060}" dt="2023-10-24T11:07:48.523" v="4031" actId="1076"/>
          <ac:spMkLst>
            <pc:docMk/>
            <pc:sldMk cId="1970053849" sldId="261"/>
            <ac:spMk id="6" creationId="{3BC498F7-C710-CDAC-835E-87E682F29995}"/>
          </ac:spMkLst>
        </pc:spChg>
        <pc:spChg chg="mod">
          <ac:chgData name="Thien Huu" userId="45ea248edeae579f" providerId="LiveId" clId="{27D68DCD-0E53-45DB-8897-F886A4644060}" dt="2023-10-24T11:07:45.133" v="4030" actId="1076"/>
          <ac:spMkLst>
            <pc:docMk/>
            <pc:sldMk cId="1970053849" sldId="261"/>
            <ac:spMk id="8" creationId="{320F8EB7-B801-446F-EC7A-351217A6F600}"/>
          </ac:spMkLst>
        </pc:spChg>
        <pc:spChg chg="mod">
          <ac:chgData name="Thien Huu" userId="45ea248edeae579f" providerId="LiveId" clId="{27D68DCD-0E53-45DB-8897-F886A4644060}" dt="2023-10-24T11:07:41.401" v="4029" actId="1076"/>
          <ac:spMkLst>
            <pc:docMk/>
            <pc:sldMk cId="1970053849" sldId="261"/>
            <ac:spMk id="9" creationId="{607E2320-4673-C741-BB2C-7AB1087C571A}"/>
          </ac:spMkLst>
        </pc:spChg>
        <pc:spChg chg="add del">
          <ac:chgData name="Thien Huu" userId="45ea248edeae579f" providerId="LiveId" clId="{27D68DCD-0E53-45DB-8897-F886A4644060}" dt="2023-10-24T11:08:03.901" v="4033" actId="478"/>
          <ac:spMkLst>
            <pc:docMk/>
            <pc:sldMk cId="1970053849" sldId="261"/>
            <ac:spMk id="10" creationId="{02E66E1B-7BF6-5495-C249-59F6E7CB23EE}"/>
          </ac:spMkLst>
        </pc:spChg>
        <pc:picChg chg="add mod">
          <ac:chgData name="Thien Huu" userId="45ea248edeae579f" providerId="LiveId" clId="{27D68DCD-0E53-45DB-8897-F886A4644060}" dt="2023-10-24T11:15:13.968" v="4127" actId="1076"/>
          <ac:picMkLst>
            <pc:docMk/>
            <pc:sldMk cId="1970053849" sldId="261"/>
            <ac:picMk id="17" creationId="{943AF650-CEDF-CF6E-86D8-59B602E63B2A}"/>
          </ac:picMkLst>
        </pc:picChg>
        <pc:picChg chg="add mod">
          <ac:chgData name="Thien Huu" userId="45ea248edeae579f" providerId="LiveId" clId="{27D68DCD-0E53-45DB-8897-F886A4644060}" dt="2023-10-24T11:14:38.763" v="4116"/>
          <ac:picMkLst>
            <pc:docMk/>
            <pc:sldMk cId="1970053849" sldId="261"/>
            <ac:picMk id="19" creationId="{ADAE9364-2411-1B0F-7A71-9EBA049D3588}"/>
          </ac:picMkLst>
        </pc:picChg>
        <pc:picChg chg="add mod">
          <ac:chgData name="Thien Huu" userId="45ea248edeae579f" providerId="LiveId" clId="{27D68DCD-0E53-45DB-8897-F886A4644060}" dt="2023-10-24T11:15:05.409" v="4125" actId="1076"/>
          <ac:picMkLst>
            <pc:docMk/>
            <pc:sldMk cId="1970053849" sldId="261"/>
            <ac:picMk id="21" creationId="{BFA67265-C892-C33F-823B-576D6E396A74}"/>
          </ac:picMkLst>
        </pc:picChg>
      </pc:sldChg>
      <pc:sldChg chg="addSp modSp mod">
        <pc:chgData name="Thien Huu" userId="45ea248edeae579f" providerId="LiveId" clId="{27D68DCD-0E53-45DB-8897-F886A4644060}" dt="2023-10-24T10:35:36.648" v="3553" actId="1076"/>
        <pc:sldMkLst>
          <pc:docMk/>
          <pc:sldMk cId="1823642579" sldId="263"/>
        </pc:sldMkLst>
        <pc:picChg chg="add mod">
          <ac:chgData name="Thien Huu" userId="45ea248edeae579f" providerId="LiveId" clId="{27D68DCD-0E53-45DB-8897-F886A4644060}" dt="2023-10-24T10:35:36.648" v="3553" actId="1076"/>
          <ac:picMkLst>
            <pc:docMk/>
            <pc:sldMk cId="1823642579" sldId="263"/>
            <ac:picMk id="2" creationId="{483F9C5E-AB3D-73B6-BF27-1A54D3214E8B}"/>
          </ac:picMkLst>
        </pc:picChg>
      </pc:sldChg>
      <pc:sldChg chg="addSp delSp modSp mod modClrScheme delAnim modAnim chgLayout">
        <pc:chgData name="Thien Huu" userId="45ea248edeae579f" providerId="LiveId" clId="{27D68DCD-0E53-45DB-8897-F886A4644060}" dt="2023-10-25T08:59:24.378" v="4861" actId="14100"/>
        <pc:sldMkLst>
          <pc:docMk/>
          <pc:sldMk cId="2475483233" sldId="264"/>
        </pc:sldMkLst>
        <pc:spChg chg="add del mod ord">
          <ac:chgData name="Thien Huu" userId="45ea248edeae579f" providerId="LiveId" clId="{27D68DCD-0E53-45DB-8897-F886A4644060}" dt="2023-10-25T08:59:02.683" v="4852"/>
          <ac:spMkLst>
            <pc:docMk/>
            <pc:sldMk cId="2475483233" sldId="264"/>
            <ac:spMk id="4" creationId="{147B19E2-3AB1-AAFB-E218-AD47BA928E66}"/>
          </ac:spMkLst>
        </pc:spChg>
        <pc:picChg chg="add del mod ord">
          <ac:chgData name="Thien Huu" userId="45ea248edeae579f" providerId="LiveId" clId="{27D68DCD-0E53-45DB-8897-F886A4644060}" dt="2023-10-24T00:15:32.152" v="132" actId="21"/>
          <ac:picMkLst>
            <pc:docMk/>
            <pc:sldMk cId="2475483233" sldId="264"/>
            <ac:picMk id="3" creationId="{28A8201D-9DAC-E69E-C947-5E68B0D254B2}"/>
          </ac:picMkLst>
        </pc:picChg>
        <pc:picChg chg="add mod ord">
          <ac:chgData name="Thien Huu" userId="45ea248edeae579f" providerId="LiveId" clId="{27D68DCD-0E53-45DB-8897-F886A4644060}" dt="2023-10-25T08:59:24.378" v="4861" actId="14100"/>
          <ac:picMkLst>
            <pc:docMk/>
            <pc:sldMk cId="2475483233" sldId="264"/>
            <ac:picMk id="5" creationId="{7ADBA4AE-804C-0DAE-0057-0A87BFB4900A}"/>
          </ac:picMkLst>
        </pc:picChg>
        <pc:picChg chg="del">
          <ac:chgData name="Thien Huu" userId="45ea248edeae579f" providerId="LiveId" clId="{27D68DCD-0E53-45DB-8897-F886A4644060}" dt="2023-10-25T08:58:39.108" v="4850" actId="478"/>
          <ac:picMkLst>
            <pc:docMk/>
            <pc:sldMk cId="2475483233" sldId="264"/>
            <ac:picMk id="13" creationId="{F88D13A6-0419-7B01-DE54-ED7AC419C7C9}"/>
          </ac:picMkLst>
        </pc:picChg>
      </pc:sldChg>
      <pc:sldChg chg="addSp delSp modSp mod modClrScheme modAnim chgLayout">
        <pc:chgData name="Thien Huu" userId="45ea248edeae579f" providerId="LiveId" clId="{27D68DCD-0E53-45DB-8897-F886A4644060}" dt="2023-10-25T00:33:05.419" v="4594" actId="14826"/>
        <pc:sldMkLst>
          <pc:docMk/>
          <pc:sldMk cId="3784356185" sldId="266"/>
        </pc:sldMkLst>
        <pc:spChg chg="del mod">
          <ac:chgData name="Thien Huu" userId="45ea248edeae579f" providerId="LiveId" clId="{27D68DCD-0E53-45DB-8897-F886A4644060}" dt="2023-10-24T00:36:59.180" v="372" actId="478"/>
          <ac:spMkLst>
            <pc:docMk/>
            <pc:sldMk cId="3784356185" sldId="266"/>
            <ac:spMk id="3" creationId="{D411B713-BE72-FA3B-D4CB-D2D2A91B3BE7}"/>
          </ac:spMkLst>
        </pc:spChg>
        <pc:spChg chg="del">
          <ac:chgData name="Thien Huu" userId="45ea248edeae579f" providerId="LiveId" clId="{27D68DCD-0E53-45DB-8897-F886A4644060}" dt="2023-10-24T00:37:01.225" v="375" actId="478"/>
          <ac:spMkLst>
            <pc:docMk/>
            <pc:sldMk cId="3784356185" sldId="266"/>
            <ac:spMk id="4" creationId="{C96DC7D5-87E7-2CE7-CAED-08C4C4F89D9A}"/>
          </ac:spMkLst>
        </pc:spChg>
        <pc:spChg chg="add del mod ord">
          <ac:chgData name="Thien Huu" userId="45ea248edeae579f" providerId="LiveId" clId="{27D68DCD-0E53-45DB-8897-F886A4644060}" dt="2023-10-24T00:26:18.852" v="170" actId="931"/>
          <ac:spMkLst>
            <pc:docMk/>
            <pc:sldMk cId="3784356185" sldId="266"/>
            <ac:spMk id="5" creationId="{E82A922E-897E-693A-6B94-82E7F1D543DA}"/>
          </ac:spMkLst>
        </pc:spChg>
        <pc:spChg chg="add del mod ord">
          <ac:chgData name="Thien Huu" userId="45ea248edeae579f" providerId="LiveId" clId="{27D68DCD-0E53-45DB-8897-F886A4644060}" dt="2023-10-24T00:26:24.348" v="171" actId="931"/>
          <ac:spMkLst>
            <pc:docMk/>
            <pc:sldMk cId="3784356185" sldId="266"/>
            <ac:spMk id="9" creationId="{FBEA12B2-0D08-FC7F-716A-6E85D230DD58}"/>
          </ac:spMkLst>
        </pc:spChg>
        <pc:spChg chg="add del mod ord">
          <ac:chgData name="Thien Huu" userId="45ea248edeae579f" providerId="LiveId" clId="{27D68DCD-0E53-45DB-8897-F886A4644060}" dt="2023-10-24T00:29:25.986" v="189" actId="478"/>
          <ac:spMkLst>
            <pc:docMk/>
            <pc:sldMk cId="3784356185" sldId="266"/>
            <ac:spMk id="10" creationId="{A64D0DA8-8309-9DC8-0CD1-B36A5DC14554}"/>
          </ac:spMkLst>
        </pc:spChg>
        <pc:spChg chg="add del mod">
          <ac:chgData name="Thien Huu" userId="45ea248edeae579f" providerId="LiveId" clId="{27D68DCD-0E53-45DB-8897-F886A4644060}" dt="2023-10-24T00:37:02.603" v="376" actId="478"/>
          <ac:spMkLst>
            <pc:docMk/>
            <pc:sldMk cId="3784356185" sldId="266"/>
            <ac:spMk id="25" creationId="{52970298-CDA8-5933-73E1-A33A64831C38}"/>
          </ac:spMkLst>
        </pc:spChg>
        <pc:spChg chg="add del mod">
          <ac:chgData name="Thien Huu" userId="45ea248edeae579f" providerId="LiveId" clId="{27D68DCD-0E53-45DB-8897-F886A4644060}" dt="2023-10-24T00:37:04.208" v="378" actId="478"/>
          <ac:spMkLst>
            <pc:docMk/>
            <pc:sldMk cId="3784356185" sldId="266"/>
            <ac:spMk id="28" creationId="{FA0C19FE-1AE8-E855-B028-98FBF973256C}"/>
          </ac:spMkLst>
        </pc:spChg>
        <pc:spChg chg="add mod">
          <ac:chgData name="Thien Huu" userId="45ea248edeae579f" providerId="LiveId" clId="{27D68DCD-0E53-45DB-8897-F886A4644060}" dt="2023-10-24T00:37:24.019" v="424" actId="1038"/>
          <ac:spMkLst>
            <pc:docMk/>
            <pc:sldMk cId="3784356185" sldId="266"/>
            <ac:spMk id="29" creationId="{69F77B2E-6B11-1FFE-1483-85F413AA2B8E}"/>
          </ac:spMkLst>
        </pc:spChg>
        <pc:spChg chg="add mod ord">
          <ac:chgData name="Thien Huu" userId="45ea248edeae579f" providerId="LiveId" clId="{27D68DCD-0E53-45DB-8897-F886A4644060}" dt="2023-10-24T00:56:27.501" v="721" actId="1038"/>
          <ac:spMkLst>
            <pc:docMk/>
            <pc:sldMk cId="3784356185" sldId="266"/>
            <ac:spMk id="33" creationId="{BFEF0BED-C3A5-6586-4C42-949D2B6EBCF4}"/>
          </ac:spMkLst>
        </pc:spChg>
        <pc:spChg chg="add mod">
          <ac:chgData name="Thien Huu" userId="45ea248edeae579f" providerId="LiveId" clId="{27D68DCD-0E53-45DB-8897-F886A4644060}" dt="2023-10-25T00:27:30.930" v="4584" actId="1076"/>
          <ac:spMkLst>
            <pc:docMk/>
            <pc:sldMk cId="3784356185" sldId="266"/>
            <ac:spMk id="35" creationId="{15D891BE-1E1B-0031-0D42-9D5423AAEF15}"/>
          </ac:spMkLst>
        </pc:spChg>
        <pc:spChg chg="add mod">
          <ac:chgData name="Thien Huu" userId="45ea248edeae579f" providerId="LiveId" clId="{27D68DCD-0E53-45DB-8897-F886A4644060}" dt="2023-10-25T00:32:45.675" v="4592" actId="1076"/>
          <ac:spMkLst>
            <pc:docMk/>
            <pc:sldMk cId="3784356185" sldId="266"/>
            <ac:spMk id="37" creationId="{D23148B5-6E43-1A91-F517-C7D7A9AA7FCE}"/>
          </ac:spMkLst>
        </pc:spChg>
        <pc:spChg chg="add mod">
          <ac:chgData name="Thien Huu" userId="45ea248edeae579f" providerId="LiveId" clId="{27D68DCD-0E53-45DB-8897-F886A4644060}" dt="2023-10-24T02:23:31.891" v="2573" actId="1038"/>
          <ac:spMkLst>
            <pc:docMk/>
            <pc:sldMk cId="3784356185" sldId="266"/>
            <ac:spMk id="39" creationId="{3B0F3870-3488-9C5C-064E-EB82213CE621}"/>
          </ac:spMkLst>
        </pc:spChg>
        <pc:picChg chg="add del mod">
          <ac:chgData name="Thien Huu" userId="45ea248edeae579f" providerId="LiveId" clId="{27D68DCD-0E53-45DB-8897-F886A4644060}" dt="2023-10-24T00:37:03.413" v="377" actId="478"/>
          <ac:picMkLst>
            <pc:docMk/>
            <pc:sldMk cId="3784356185" sldId="266"/>
            <ac:picMk id="15" creationId="{739CFD92-5A8E-EA4B-32AB-ED0958A7F12C}"/>
          </ac:picMkLst>
        </pc:picChg>
        <pc:picChg chg="add del mod">
          <ac:chgData name="Thien Huu" userId="45ea248edeae579f" providerId="LiveId" clId="{27D68DCD-0E53-45DB-8897-F886A4644060}" dt="2023-10-24T00:37:00.020" v="373" actId="478"/>
          <ac:picMkLst>
            <pc:docMk/>
            <pc:sldMk cId="3784356185" sldId="266"/>
            <ac:picMk id="17" creationId="{97E8C87B-2CC6-FBE0-BB58-91C5513243CD}"/>
          </ac:picMkLst>
        </pc:picChg>
        <pc:picChg chg="add del mod">
          <ac:chgData name="Thien Huu" userId="45ea248edeae579f" providerId="LiveId" clId="{27D68DCD-0E53-45DB-8897-F886A4644060}" dt="2023-10-24T00:37:00.730" v="374" actId="478"/>
          <ac:picMkLst>
            <pc:docMk/>
            <pc:sldMk cId="3784356185" sldId="266"/>
            <ac:picMk id="18" creationId="{5B986FF1-F357-10E4-CA0E-2088563FA361}"/>
          </ac:picMkLst>
        </pc:picChg>
        <pc:picChg chg="add mod">
          <ac:chgData name="Thien Huu" userId="45ea248edeae579f" providerId="LiveId" clId="{27D68DCD-0E53-45DB-8897-F886A4644060}" dt="2023-10-24T00:56:56.646" v="727" actId="1076"/>
          <ac:picMkLst>
            <pc:docMk/>
            <pc:sldMk cId="3784356185" sldId="266"/>
            <ac:picMk id="19" creationId="{717397E3-0A42-8641-E8B2-8F99D23D8B91}"/>
          </ac:picMkLst>
        </pc:picChg>
        <pc:picChg chg="add mod">
          <ac:chgData name="Thien Huu" userId="45ea248edeae579f" providerId="LiveId" clId="{27D68DCD-0E53-45DB-8897-F886A4644060}" dt="2023-10-25T00:33:05.419" v="4594" actId="14826"/>
          <ac:picMkLst>
            <pc:docMk/>
            <pc:sldMk cId="3784356185" sldId="266"/>
            <ac:picMk id="20" creationId="{F65231A5-5CF8-2B8A-99DF-6D2E0C681C98}"/>
          </ac:picMkLst>
        </pc:picChg>
        <pc:picChg chg="add mod">
          <ac:chgData name="Thien Huu" userId="45ea248edeae579f" providerId="LiveId" clId="{27D68DCD-0E53-45DB-8897-F886A4644060}" dt="2023-10-24T00:56:27.501" v="721" actId="1038"/>
          <ac:picMkLst>
            <pc:docMk/>
            <pc:sldMk cId="3784356185" sldId="266"/>
            <ac:picMk id="23" creationId="{FA9AE37C-C436-EC7C-4F67-910AAA1CBBE9}"/>
          </ac:picMkLst>
        </pc:picChg>
        <pc:picChg chg="add mod">
          <ac:chgData name="Thien Huu" userId="45ea248edeae579f" providerId="LiveId" clId="{27D68DCD-0E53-45DB-8897-F886A4644060}" dt="2023-10-24T00:37:24.019" v="424" actId="1038"/>
          <ac:picMkLst>
            <pc:docMk/>
            <pc:sldMk cId="3784356185" sldId="266"/>
            <ac:picMk id="30" creationId="{1787A095-ACD9-D809-BA87-DBB562F14068}"/>
          </ac:picMkLst>
        </pc:picChg>
        <pc:picChg chg="add mod">
          <ac:chgData name="Thien Huu" userId="45ea248edeae579f" providerId="LiveId" clId="{27D68DCD-0E53-45DB-8897-F886A4644060}" dt="2023-10-24T00:37:24.019" v="424" actId="1038"/>
          <ac:picMkLst>
            <pc:docMk/>
            <pc:sldMk cId="3784356185" sldId="266"/>
            <ac:picMk id="31" creationId="{1CDEC031-8DE2-5B4D-95FD-D9042F9B1605}"/>
          </ac:picMkLst>
        </pc:picChg>
        <pc:picChg chg="add mod">
          <ac:chgData name="Thien Huu" userId="45ea248edeae579f" providerId="LiveId" clId="{27D68DCD-0E53-45DB-8897-F886A4644060}" dt="2023-10-24T00:37:24.019" v="424" actId="1038"/>
          <ac:picMkLst>
            <pc:docMk/>
            <pc:sldMk cId="3784356185" sldId="266"/>
            <ac:picMk id="32" creationId="{E7823D1D-3508-ECD6-7EC2-FD8E787AEF7B}"/>
          </ac:picMkLst>
        </pc:picChg>
      </pc:sldChg>
      <pc:sldChg chg="addSp delSp modSp mod">
        <pc:chgData name="Thien Huu" userId="45ea248edeae579f" providerId="LiveId" clId="{27D68DCD-0E53-45DB-8897-F886A4644060}" dt="2023-10-24T11:56:27.927" v="4157" actId="207"/>
        <pc:sldMkLst>
          <pc:docMk/>
          <pc:sldMk cId="1556305113" sldId="270"/>
        </pc:sldMkLst>
        <pc:spChg chg="add mod ord">
          <ac:chgData name="Thien Huu" userId="45ea248edeae579f" providerId="LiveId" clId="{27D68DCD-0E53-45DB-8897-F886A4644060}" dt="2023-10-24T10:19:56.977" v="2893" actId="14100"/>
          <ac:spMkLst>
            <pc:docMk/>
            <pc:sldMk cId="1556305113" sldId="270"/>
            <ac:spMk id="6" creationId="{864C93E2-B973-E164-DDE4-46413AD06AA5}"/>
          </ac:spMkLst>
        </pc:spChg>
        <pc:spChg chg="mod">
          <ac:chgData name="Thien Huu" userId="45ea248edeae579f" providerId="LiveId" clId="{27D68DCD-0E53-45DB-8897-F886A4644060}" dt="2023-10-24T11:56:27.927" v="4157" actId="207"/>
          <ac:spMkLst>
            <pc:docMk/>
            <pc:sldMk cId="1556305113" sldId="270"/>
            <ac:spMk id="30" creationId="{37A33F7A-9B49-24DC-9E36-E0D6408EBCE9}"/>
          </ac:spMkLst>
        </pc:spChg>
        <pc:graphicFrameChg chg="del mod modGraphic">
          <ac:chgData name="Thien Huu" userId="45ea248edeae579f" providerId="LiveId" clId="{27D68DCD-0E53-45DB-8897-F886A4644060}" dt="2023-10-24T02:12:35.997" v="2308" actId="478"/>
          <ac:graphicFrameMkLst>
            <pc:docMk/>
            <pc:sldMk cId="1556305113" sldId="270"/>
            <ac:graphicFrameMk id="3" creationId="{16D4A013-3AD0-8918-EE0F-8DDC3B5B4339}"/>
          </ac:graphicFrameMkLst>
        </pc:graphicFrameChg>
        <pc:graphicFrameChg chg="del mod">
          <ac:chgData name="Thien Huu" userId="45ea248edeae579f" providerId="LiveId" clId="{27D68DCD-0E53-45DB-8897-F886A4644060}" dt="2023-10-24T10:06:26.804" v="2733" actId="478"/>
          <ac:graphicFrameMkLst>
            <pc:docMk/>
            <pc:sldMk cId="1556305113" sldId="270"/>
            <ac:graphicFrameMk id="3" creationId="{6EA3485B-1EFD-B941-85FC-51F88FF5F89C}"/>
          </ac:graphicFrameMkLst>
        </pc:graphicFrameChg>
        <pc:graphicFrameChg chg="add mod ord modGraphic">
          <ac:chgData name="Thien Huu" userId="45ea248edeae579f" providerId="LiveId" clId="{27D68DCD-0E53-45DB-8897-F886A4644060}" dt="2023-10-24T11:16:09.625" v="4135" actId="27116"/>
          <ac:graphicFrameMkLst>
            <pc:docMk/>
            <pc:sldMk cId="1556305113" sldId="270"/>
            <ac:graphicFrameMk id="4" creationId="{0DACD8D4-3CE6-9EF8-D43F-CB07223B7CDC}"/>
          </ac:graphicFrameMkLst>
        </pc:graphicFrameChg>
        <pc:graphicFrameChg chg="add mod modGraphic">
          <ac:chgData name="Thien Huu" userId="45ea248edeae579f" providerId="LiveId" clId="{27D68DCD-0E53-45DB-8897-F886A4644060}" dt="2023-10-24T11:16:19.820" v="4139" actId="27116"/>
          <ac:graphicFrameMkLst>
            <pc:docMk/>
            <pc:sldMk cId="1556305113" sldId="270"/>
            <ac:graphicFrameMk id="5" creationId="{301E42D7-669B-295D-11A3-6DD57D597DDC}"/>
          </ac:graphicFrameMkLst>
        </pc:graphicFrameChg>
        <pc:graphicFrameChg chg="mod ord modGraphic">
          <ac:chgData name="Thien Huu" userId="45ea248edeae579f" providerId="LiveId" clId="{27D68DCD-0E53-45DB-8897-F886A4644060}" dt="2023-10-24T11:16:06.669" v="4131" actId="27117"/>
          <ac:graphicFrameMkLst>
            <pc:docMk/>
            <pc:sldMk cId="1556305113" sldId="270"/>
            <ac:graphicFrameMk id="8" creationId="{DE6AEAD3-56C4-A7F7-0A33-EF4127D38676}"/>
          </ac:graphicFrameMkLst>
        </pc:graphicFrameChg>
        <pc:graphicFrameChg chg="mod ord modGraphic">
          <ac:chgData name="Thien Huu" userId="45ea248edeae579f" providerId="LiveId" clId="{27D68DCD-0E53-45DB-8897-F886A4644060}" dt="2023-10-24T10:09:23.226" v="2848"/>
          <ac:graphicFrameMkLst>
            <pc:docMk/>
            <pc:sldMk cId="1556305113" sldId="270"/>
            <ac:graphicFrameMk id="51" creationId="{DB8B9841-34E3-A8FB-CCC1-A43D3AEADB1F}"/>
          </ac:graphicFrameMkLst>
        </pc:graphicFrameChg>
      </pc:sldChg>
      <pc:sldChg chg="addSp delSp modSp mod ord modAnim">
        <pc:chgData name="Thien Huu" userId="45ea248edeae579f" providerId="LiveId" clId="{27D68DCD-0E53-45DB-8897-F886A4644060}" dt="2023-10-25T00:53:03.810" v="4740" actId="1076"/>
        <pc:sldMkLst>
          <pc:docMk/>
          <pc:sldMk cId="677823310" sldId="271"/>
        </pc:sldMkLst>
        <pc:spChg chg="add mod">
          <ac:chgData name="Thien Huu" userId="45ea248edeae579f" providerId="LiveId" clId="{27D68DCD-0E53-45DB-8897-F886A4644060}" dt="2023-10-25T00:53:03.810" v="4740" actId="1076"/>
          <ac:spMkLst>
            <pc:docMk/>
            <pc:sldMk cId="677823310" sldId="271"/>
            <ac:spMk id="6" creationId="{74EC2629-20FC-7DB4-4E10-BBB2805B5D5B}"/>
          </ac:spMkLst>
        </pc:spChg>
        <pc:spChg chg="add mod">
          <ac:chgData name="Thien Huu" userId="45ea248edeae579f" providerId="LiveId" clId="{27D68DCD-0E53-45DB-8897-F886A4644060}" dt="2023-10-25T00:52:39.570" v="4737" actId="1076"/>
          <ac:spMkLst>
            <pc:docMk/>
            <pc:sldMk cId="677823310" sldId="271"/>
            <ac:spMk id="7" creationId="{C70C06E1-948D-BFAC-80C7-FC70272D92E4}"/>
          </ac:spMkLst>
        </pc:spChg>
        <pc:spChg chg="add del mod ord">
          <ac:chgData name="Thien Huu" userId="45ea248edeae579f" providerId="LiveId" clId="{27D68DCD-0E53-45DB-8897-F886A4644060}" dt="2023-10-24T10:35:20.811" v="3549"/>
          <ac:spMkLst>
            <pc:docMk/>
            <pc:sldMk cId="677823310" sldId="271"/>
            <ac:spMk id="15" creationId="{D06C0B4B-1A8A-D8BD-86A8-3FDF756B892F}"/>
          </ac:spMkLst>
        </pc:spChg>
        <pc:spChg chg="add mod">
          <ac:chgData name="Thien Huu" userId="45ea248edeae579f" providerId="LiveId" clId="{27D68DCD-0E53-45DB-8897-F886A4644060}" dt="2023-10-25T00:52:04.161" v="4727"/>
          <ac:spMkLst>
            <pc:docMk/>
            <pc:sldMk cId="677823310" sldId="271"/>
            <ac:spMk id="17" creationId="{099988A6-3422-DDC2-EF8F-6CBDAE1406F3}"/>
          </ac:spMkLst>
        </pc:spChg>
        <pc:spChg chg="del">
          <ac:chgData name="Thien Huu" userId="45ea248edeae579f" providerId="LiveId" clId="{27D68DCD-0E53-45DB-8897-F886A4644060}" dt="2023-10-25T00:52:03.531" v="4726" actId="478"/>
          <ac:spMkLst>
            <pc:docMk/>
            <pc:sldMk cId="677823310" sldId="271"/>
            <ac:spMk id="24" creationId="{5E4A1646-EC26-E342-8F56-550FDA07E651}"/>
          </ac:spMkLst>
        </pc:spChg>
        <pc:picChg chg="add del mod ord">
          <ac:chgData name="Thien Huu" userId="45ea248edeae579f" providerId="LiveId" clId="{27D68DCD-0E53-45DB-8897-F886A4644060}" dt="2023-10-24T10:35:20.811" v="3549"/>
          <ac:picMkLst>
            <pc:docMk/>
            <pc:sldMk cId="677823310" sldId="271"/>
            <ac:picMk id="8" creationId="{8AEC8857-6214-2728-EFCB-4ADDB3F9FA5D}"/>
          </ac:picMkLst>
        </pc:picChg>
        <pc:picChg chg="add mod">
          <ac:chgData name="Thien Huu" userId="45ea248edeae579f" providerId="LiveId" clId="{27D68DCD-0E53-45DB-8897-F886A4644060}" dt="2023-10-25T00:52:44.003" v="4739" actId="1076"/>
          <ac:picMkLst>
            <pc:docMk/>
            <pc:sldMk cId="677823310" sldId="271"/>
            <ac:picMk id="15" creationId="{BDA47C7E-80A7-54E8-0AB1-48BD03066752}"/>
          </ac:picMkLst>
        </pc:picChg>
        <pc:picChg chg="del mod">
          <ac:chgData name="Thien Huu" userId="45ea248edeae579f" providerId="LiveId" clId="{27D68DCD-0E53-45DB-8897-F886A4644060}" dt="2023-10-24T23:31:05.382" v="4330" actId="478"/>
          <ac:picMkLst>
            <pc:docMk/>
            <pc:sldMk cId="677823310" sldId="271"/>
            <ac:picMk id="16" creationId="{AD9E7BC9-0901-C2C7-2FB7-905E8201B0AF}"/>
          </ac:picMkLst>
        </pc:picChg>
        <pc:picChg chg="add mod">
          <ac:chgData name="Thien Huu" userId="45ea248edeae579f" providerId="LiveId" clId="{27D68DCD-0E53-45DB-8897-F886A4644060}" dt="2023-10-25T00:52:04.161" v="4727"/>
          <ac:picMkLst>
            <pc:docMk/>
            <pc:sldMk cId="677823310" sldId="271"/>
            <ac:picMk id="19" creationId="{FFE877D3-D098-F822-F7E2-1A3C6648AA5E}"/>
          </ac:picMkLst>
        </pc:picChg>
        <pc:picChg chg="del">
          <ac:chgData name="Thien Huu" userId="45ea248edeae579f" providerId="LiveId" clId="{27D68DCD-0E53-45DB-8897-F886A4644060}" dt="2023-10-25T00:52:03.531" v="4726" actId="478"/>
          <ac:picMkLst>
            <pc:docMk/>
            <pc:sldMk cId="677823310" sldId="271"/>
            <ac:picMk id="45" creationId="{21215F32-E82D-0247-82B8-22F9DCE5EF04}"/>
          </ac:picMkLst>
        </pc:picChg>
      </pc:sldChg>
      <pc:sldChg chg="addSp delSp modSp mod modAnim">
        <pc:chgData name="Thien Huu" userId="45ea248edeae579f" providerId="LiveId" clId="{27D68DCD-0E53-45DB-8897-F886A4644060}" dt="2023-10-25T00:51:59.648" v="4725"/>
        <pc:sldMkLst>
          <pc:docMk/>
          <pc:sldMk cId="273899530" sldId="272"/>
        </pc:sldMkLst>
        <pc:spChg chg="mod">
          <ac:chgData name="Thien Huu" userId="45ea248edeae579f" providerId="LiveId" clId="{27D68DCD-0E53-45DB-8897-F886A4644060}" dt="2023-10-24T10:27:10.351" v="3248" actId="1076"/>
          <ac:spMkLst>
            <pc:docMk/>
            <pc:sldMk cId="273899530" sldId="272"/>
            <ac:spMk id="4" creationId="{92E9CF5E-27DB-0D16-E383-F80F3ECEB342}"/>
          </ac:spMkLst>
        </pc:spChg>
        <pc:spChg chg="add mod">
          <ac:chgData name="Thien Huu" userId="45ea248edeae579f" providerId="LiveId" clId="{27D68DCD-0E53-45DB-8897-F886A4644060}" dt="2023-10-25T00:51:59.648" v="4725"/>
          <ac:spMkLst>
            <pc:docMk/>
            <pc:sldMk cId="273899530" sldId="272"/>
            <ac:spMk id="22" creationId="{3365AD36-733F-3314-0F30-E9FCC62C5593}"/>
          </ac:spMkLst>
        </pc:spChg>
        <pc:spChg chg="del">
          <ac:chgData name="Thien Huu" userId="45ea248edeae579f" providerId="LiveId" clId="{27D68DCD-0E53-45DB-8897-F886A4644060}" dt="2023-10-25T00:51:57.132" v="4723" actId="478"/>
          <ac:spMkLst>
            <pc:docMk/>
            <pc:sldMk cId="273899530" sldId="272"/>
            <ac:spMk id="24" creationId="{5E4A1646-EC26-E342-8F56-550FDA07E651}"/>
          </ac:spMkLst>
        </pc:spChg>
        <pc:grpChg chg="del">
          <ac:chgData name="Thien Huu" userId="45ea248edeae579f" providerId="LiveId" clId="{27D68DCD-0E53-45DB-8897-F886A4644060}" dt="2023-10-24T02:07:48.905" v="2277" actId="478"/>
          <ac:grpSpMkLst>
            <pc:docMk/>
            <pc:sldMk cId="273899530" sldId="272"/>
            <ac:grpSpMk id="46" creationId="{2A7EB914-5FAF-3C49-91E6-2DE4AADE4C3B}"/>
          </ac:grpSpMkLst>
        </pc:grpChg>
        <pc:picChg chg="add mod modCrop">
          <ac:chgData name="Thien Huu" userId="45ea248edeae579f" providerId="LiveId" clId="{27D68DCD-0E53-45DB-8897-F886A4644060}" dt="2023-10-24T02:08:27.010" v="2282" actId="1582"/>
          <ac:picMkLst>
            <pc:docMk/>
            <pc:sldMk cId="273899530" sldId="272"/>
            <ac:picMk id="3" creationId="{68831B1B-4A12-8F8E-87A5-A3092F91FE81}"/>
          </ac:picMkLst>
        </pc:picChg>
        <pc:picChg chg="add mod">
          <ac:chgData name="Thien Huu" userId="45ea248edeae579f" providerId="LiveId" clId="{27D68DCD-0E53-45DB-8897-F886A4644060}" dt="2023-10-25T00:40:06.685" v="4644" actId="1076"/>
          <ac:picMkLst>
            <pc:docMk/>
            <pc:sldMk cId="273899530" sldId="272"/>
            <ac:picMk id="18" creationId="{A124D862-1B00-9119-218A-2DA5297D2AEE}"/>
          </ac:picMkLst>
        </pc:picChg>
        <pc:picChg chg="add mod">
          <ac:chgData name="Thien Huu" userId="45ea248edeae579f" providerId="LiveId" clId="{27D68DCD-0E53-45DB-8897-F886A4644060}" dt="2023-10-25T00:51:59.648" v="4725"/>
          <ac:picMkLst>
            <pc:docMk/>
            <pc:sldMk cId="273899530" sldId="272"/>
            <ac:picMk id="23" creationId="{04312B63-8303-E3EB-A051-8805150E2006}"/>
          </ac:picMkLst>
        </pc:picChg>
        <pc:picChg chg="del">
          <ac:chgData name="Thien Huu" userId="45ea248edeae579f" providerId="LiveId" clId="{27D68DCD-0E53-45DB-8897-F886A4644060}" dt="2023-10-25T00:51:59.276" v="4724" actId="478"/>
          <ac:picMkLst>
            <pc:docMk/>
            <pc:sldMk cId="273899530" sldId="272"/>
            <ac:picMk id="45" creationId="{21215F32-E82D-0247-82B8-22F9DCE5EF04}"/>
          </ac:picMkLst>
        </pc:picChg>
        <pc:cxnChg chg="add mod">
          <ac:chgData name="Thien Huu" userId="45ea248edeae579f" providerId="LiveId" clId="{27D68DCD-0E53-45DB-8897-F886A4644060}" dt="2023-10-24T02:09:02.108" v="2291" actId="1036"/>
          <ac:cxnSpMkLst>
            <pc:docMk/>
            <pc:sldMk cId="273899530" sldId="272"/>
            <ac:cxnSpMk id="5" creationId="{DB99D54F-3F1D-DFF5-4F54-202809ECC281}"/>
          </ac:cxnSpMkLst>
        </pc:cxnChg>
        <pc:cxnChg chg="add mod">
          <ac:chgData name="Thien Huu" userId="45ea248edeae579f" providerId="LiveId" clId="{27D68DCD-0E53-45DB-8897-F886A4644060}" dt="2023-10-24T02:09:02.108" v="2291" actId="1036"/>
          <ac:cxnSpMkLst>
            <pc:docMk/>
            <pc:sldMk cId="273899530" sldId="272"/>
            <ac:cxnSpMk id="20" creationId="{A00326FA-7BB1-A1BB-B439-3BE3C570562E}"/>
          </ac:cxnSpMkLst>
        </pc:cxnChg>
      </pc:sldChg>
      <pc:sldChg chg="setBg">
        <pc:chgData name="Thien Huu" userId="45ea248edeae579f" providerId="LiveId" clId="{27D68DCD-0E53-45DB-8897-F886A4644060}" dt="2023-10-24T10:02:52.303" v="2726"/>
        <pc:sldMkLst>
          <pc:docMk/>
          <pc:sldMk cId="2683229643" sldId="273"/>
        </pc:sldMkLst>
      </pc:sldChg>
      <pc:sldChg chg="modSp mod">
        <pc:chgData name="Thien Huu" userId="45ea248edeae579f" providerId="LiveId" clId="{27D68DCD-0E53-45DB-8897-F886A4644060}" dt="2023-10-23T09:32:56.893" v="12" actId="404"/>
        <pc:sldMkLst>
          <pc:docMk/>
          <pc:sldMk cId="1588593143" sldId="275"/>
        </pc:sldMkLst>
        <pc:spChg chg="mod">
          <ac:chgData name="Thien Huu" userId="45ea248edeae579f" providerId="LiveId" clId="{27D68DCD-0E53-45DB-8897-F886A4644060}" dt="2023-10-23T09:32:56.893" v="12" actId="404"/>
          <ac:spMkLst>
            <pc:docMk/>
            <pc:sldMk cId="1588593143" sldId="275"/>
            <ac:spMk id="42" creationId="{3A691A4E-5AEC-E8A9-6152-5820FAE143DF}"/>
          </ac:spMkLst>
        </pc:spChg>
      </pc:sldChg>
      <pc:sldChg chg="addSp delSp modSp mod delAnim modAnim">
        <pc:chgData name="Thien Huu" userId="45ea248edeae579f" providerId="LiveId" clId="{27D68DCD-0E53-45DB-8897-F886A4644060}" dt="2023-10-24T01:11:35.055" v="1189" actId="478"/>
        <pc:sldMkLst>
          <pc:docMk/>
          <pc:sldMk cId="1818122694" sldId="276"/>
        </pc:sldMkLst>
        <pc:spChg chg="add del mod ord">
          <ac:chgData name="Thien Huu" userId="45ea248edeae579f" providerId="LiveId" clId="{27D68DCD-0E53-45DB-8897-F886A4644060}" dt="2023-10-24T01:11:35.055" v="1189" actId="478"/>
          <ac:spMkLst>
            <pc:docMk/>
            <pc:sldMk cId="1818122694" sldId="276"/>
            <ac:spMk id="2" creationId="{3A75DDA9-33E0-6FF5-B749-2848789D6C8D}"/>
          </ac:spMkLst>
        </pc:spChg>
      </pc:sldChg>
      <pc:sldChg chg="addSp delSp modSp mod delAnim modAnim">
        <pc:chgData name="Thien Huu" userId="45ea248edeae579f" providerId="LiveId" clId="{27D68DCD-0E53-45DB-8897-F886A4644060}" dt="2023-10-25T00:54:14.858" v="4765" actId="1076"/>
        <pc:sldMkLst>
          <pc:docMk/>
          <pc:sldMk cId="2224101989" sldId="277"/>
        </pc:sldMkLst>
        <pc:spChg chg="del mod">
          <ac:chgData name="Thien Huu" userId="45ea248edeae579f" providerId="LiveId" clId="{27D68DCD-0E53-45DB-8897-F886A4644060}" dt="2023-10-24T10:28:18.115" v="3363"/>
          <ac:spMkLst>
            <pc:docMk/>
            <pc:sldMk cId="2224101989" sldId="277"/>
            <ac:spMk id="6" creationId="{46720850-A091-3D06-2019-9B2807805701}"/>
          </ac:spMkLst>
        </pc:spChg>
        <pc:spChg chg="add mod">
          <ac:chgData name="Thien Huu" userId="45ea248edeae579f" providerId="LiveId" clId="{27D68DCD-0E53-45DB-8897-F886A4644060}" dt="2023-10-25T00:54:14.858" v="4765" actId="1076"/>
          <ac:spMkLst>
            <pc:docMk/>
            <pc:sldMk cId="2224101989" sldId="277"/>
            <ac:spMk id="8" creationId="{FAC9952C-1A7D-53DD-D48B-7ABD9C914E5C}"/>
          </ac:spMkLst>
        </pc:spChg>
        <pc:spChg chg="add mod">
          <ac:chgData name="Thien Huu" userId="45ea248edeae579f" providerId="LiveId" clId="{27D68DCD-0E53-45DB-8897-F886A4644060}" dt="2023-10-25T00:53:29.139" v="4743" actId="1076"/>
          <ac:spMkLst>
            <pc:docMk/>
            <pc:sldMk cId="2224101989" sldId="277"/>
            <ac:spMk id="15" creationId="{3589BCA4-961C-026D-2F75-45EE512AA3EC}"/>
          </ac:spMkLst>
        </pc:spChg>
        <pc:spChg chg="add del mod">
          <ac:chgData name="Thien Huu" userId="45ea248edeae579f" providerId="LiveId" clId="{27D68DCD-0E53-45DB-8897-F886A4644060}" dt="2023-10-24T10:39:06.744" v="3824" actId="478"/>
          <ac:spMkLst>
            <pc:docMk/>
            <pc:sldMk cId="2224101989" sldId="277"/>
            <ac:spMk id="16" creationId="{94D788A3-AABA-7DBA-1087-AA7D76D068C9}"/>
          </ac:spMkLst>
        </pc:spChg>
        <pc:spChg chg="mod">
          <ac:chgData name="Thien Huu" userId="45ea248edeae579f" providerId="LiveId" clId="{27D68DCD-0E53-45DB-8897-F886A4644060}" dt="2023-10-25T00:51:50.458" v="4722" actId="1076"/>
          <ac:spMkLst>
            <pc:docMk/>
            <pc:sldMk cId="2224101989" sldId="277"/>
            <ac:spMk id="24" creationId="{5E4A1646-EC26-E342-8F56-550FDA07E651}"/>
          </ac:spMkLst>
        </pc:spChg>
        <pc:picChg chg="mod">
          <ac:chgData name="Thien Huu" userId="45ea248edeae579f" providerId="LiveId" clId="{27D68DCD-0E53-45DB-8897-F886A4644060}" dt="2023-10-25T00:51:39.308" v="4713" actId="1076"/>
          <ac:picMkLst>
            <pc:docMk/>
            <pc:sldMk cId="2224101989" sldId="277"/>
            <ac:picMk id="7" creationId="{2BB9829E-E375-67C3-AC88-D85F39F1D79A}"/>
          </ac:picMkLst>
        </pc:picChg>
      </pc:sldChg>
      <pc:sldChg chg="addSp delSp modSp mod">
        <pc:chgData name="Thien Huu" userId="45ea248edeae579f" providerId="LiveId" clId="{27D68DCD-0E53-45DB-8897-F886A4644060}" dt="2023-10-24T02:04:31.042" v="2145" actId="478"/>
        <pc:sldMkLst>
          <pc:docMk/>
          <pc:sldMk cId="1787737834" sldId="278"/>
        </pc:sldMkLst>
        <pc:spChg chg="add del mod ord">
          <ac:chgData name="Thien Huu" userId="45ea248edeae579f" providerId="LiveId" clId="{27D68DCD-0E53-45DB-8897-F886A4644060}" dt="2023-10-24T02:04:31.042" v="2145" actId="478"/>
          <ac:spMkLst>
            <pc:docMk/>
            <pc:sldMk cId="1787737834" sldId="278"/>
            <ac:spMk id="26" creationId="{5E1BE14B-6155-465B-DBC5-6DF8D41B3D9D}"/>
          </ac:spMkLst>
        </pc:spChg>
        <pc:spChg chg="del">
          <ac:chgData name="Thien Huu" userId="45ea248edeae579f" providerId="LiveId" clId="{27D68DCD-0E53-45DB-8897-F886A4644060}" dt="2023-10-24T00:12:24.519" v="45" actId="931"/>
          <ac:spMkLst>
            <pc:docMk/>
            <pc:sldMk cId="1787737834" sldId="278"/>
            <ac:spMk id="35" creationId="{C7A3C42E-F236-8937-E82A-375221E9C52C}"/>
          </ac:spMkLst>
        </pc:spChg>
        <pc:graphicFrameChg chg="mod ord modGraphic">
          <ac:chgData name="Thien Huu" userId="45ea248edeae579f" providerId="LiveId" clId="{27D68DCD-0E53-45DB-8897-F886A4644060}" dt="2023-10-24T01:46:53.070" v="1909" actId="27116"/>
          <ac:graphicFrameMkLst>
            <pc:docMk/>
            <pc:sldMk cId="1787737834" sldId="278"/>
            <ac:graphicFrameMk id="13" creationId="{3799E427-6DEE-8BD1-5A45-0E975A5A1F0D}"/>
          </ac:graphicFrameMkLst>
        </pc:graphicFrameChg>
        <pc:graphicFrameChg chg="mod modGraphic">
          <ac:chgData name="Thien Huu" userId="45ea248edeae579f" providerId="LiveId" clId="{27D68DCD-0E53-45DB-8897-F886A4644060}" dt="2023-10-24T01:46:50.079" v="1908" actId="27116"/>
          <ac:graphicFrameMkLst>
            <pc:docMk/>
            <pc:sldMk cId="1787737834" sldId="278"/>
            <ac:graphicFrameMk id="15" creationId="{A709FFCD-0062-8799-38C0-9A4EAA3D1157}"/>
          </ac:graphicFrameMkLst>
        </pc:graphicFrameChg>
        <pc:picChg chg="add mod ord modCrop">
          <ac:chgData name="Thien Huu" userId="45ea248edeae579f" providerId="LiveId" clId="{27D68DCD-0E53-45DB-8897-F886A4644060}" dt="2023-10-24T00:15:24.144" v="130"/>
          <ac:picMkLst>
            <pc:docMk/>
            <pc:sldMk cId="1787737834" sldId="278"/>
            <ac:picMk id="21" creationId="{70B71A4E-3886-F4B5-7D31-9E1270480AD6}"/>
          </ac:picMkLst>
        </pc:picChg>
        <pc:picChg chg="add mod">
          <ac:chgData name="Thien Huu" userId="45ea248edeae579f" providerId="LiveId" clId="{27D68DCD-0E53-45DB-8897-F886A4644060}" dt="2023-10-24T00:15:47.823" v="148" actId="1076"/>
          <ac:picMkLst>
            <pc:docMk/>
            <pc:sldMk cId="1787737834" sldId="278"/>
            <ac:picMk id="25" creationId="{4CD8CBF5-3540-9DC5-64EB-2865E913F2A5}"/>
          </ac:picMkLst>
        </pc:picChg>
        <pc:picChg chg="mod">
          <ac:chgData name="Thien Huu" userId="45ea248edeae579f" providerId="LiveId" clId="{27D68DCD-0E53-45DB-8897-F886A4644060}" dt="2023-10-24T01:38:58.455" v="1889"/>
          <ac:picMkLst>
            <pc:docMk/>
            <pc:sldMk cId="1787737834" sldId="278"/>
            <ac:picMk id="31" creationId="{8E4E3D4F-B508-D369-A5E5-4D11A15ED3CA}"/>
          </ac:picMkLst>
        </pc:picChg>
      </pc:sldChg>
      <pc:sldChg chg="modSp mod">
        <pc:chgData name="Thien Huu" userId="45ea248edeae579f" providerId="LiveId" clId="{27D68DCD-0E53-45DB-8897-F886A4644060}" dt="2023-10-26T11:53:18.932" v="4895"/>
        <pc:sldMkLst>
          <pc:docMk/>
          <pc:sldMk cId="3665198372" sldId="280"/>
        </pc:sldMkLst>
        <pc:spChg chg="mod">
          <ac:chgData name="Thien Huu" userId="45ea248edeae579f" providerId="LiveId" clId="{27D68DCD-0E53-45DB-8897-F886A4644060}" dt="2023-10-26T11:12:54.782" v="4878" actId="1035"/>
          <ac:spMkLst>
            <pc:docMk/>
            <pc:sldMk cId="3665198372" sldId="280"/>
            <ac:spMk id="15" creationId="{726552E4-3202-15AA-C9AC-23063C0253E3}"/>
          </ac:spMkLst>
        </pc:spChg>
        <pc:spChg chg="mod">
          <ac:chgData name="Thien Huu" userId="45ea248edeae579f" providerId="LiveId" clId="{27D68DCD-0E53-45DB-8897-F886A4644060}" dt="2023-10-23T09:33:02.549" v="13" actId="403"/>
          <ac:spMkLst>
            <pc:docMk/>
            <pc:sldMk cId="3665198372" sldId="280"/>
            <ac:spMk id="29" creationId="{8497A217-AEDD-B541-295D-340E0F9DFD1A}"/>
          </ac:spMkLst>
        </pc:spChg>
        <pc:picChg chg="mod">
          <ac:chgData name="Thien Huu" userId="45ea248edeae579f" providerId="LiveId" clId="{27D68DCD-0E53-45DB-8897-F886A4644060}" dt="2023-10-26T11:53:18.932" v="4895"/>
          <ac:picMkLst>
            <pc:docMk/>
            <pc:sldMk cId="3665198372" sldId="280"/>
            <ac:picMk id="14" creationId="{F60178D8-DA34-EFDA-F982-25D926CEFD81}"/>
          </ac:picMkLst>
        </pc:picChg>
        <pc:picChg chg="mod">
          <ac:chgData name="Thien Huu" userId="45ea248edeae579f" providerId="LiveId" clId="{27D68DCD-0E53-45DB-8897-F886A4644060}" dt="2023-10-26T11:12:54.782" v="4878" actId="1035"/>
          <ac:picMkLst>
            <pc:docMk/>
            <pc:sldMk cId="3665198372" sldId="280"/>
            <ac:picMk id="16" creationId="{F8875B46-AE84-18F9-67F2-778D2F40928D}"/>
          </ac:picMkLst>
        </pc:picChg>
      </pc:sldChg>
      <pc:sldChg chg="addSp delSp modSp mod">
        <pc:chgData name="Thien Huu" userId="45ea248edeae579f" providerId="LiveId" clId="{27D68DCD-0E53-45DB-8897-F886A4644060}" dt="2023-10-26T11:13:00.117" v="4880"/>
        <pc:sldMkLst>
          <pc:docMk/>
          <pc:sldMk cId="1120787225" sldId="281"/>
        </pc:sldMkLst>
        <pc:spChg chg="add mod">
          <ac:chgData name="Thien Huu" userId="45ea248edeae579f" providerId="LiveId" clId="{27D68DCD-0E53-45DB-8897-F886A4644060}" dt="2023-10-26T11:13:00.117" v="4880"/>
          <ac:spMkLst>
            <pc:docMk/>
            <pc:sldMk cId="1120787225" sldId="281"/>
            <ac:spMk id="4" creationId="{663A82A2-B8CA-FC5E-E90F-6E976D3BE348}"/>
          </ac:spMkLst>
        </pc:spChg>
        <pc:spChg chg="del">
          <ac:chgData name="Thien Huu" userId="45ea248edeae579f" providerId="LiveId" clId="{27D68DCD-0E53-45DB-8897-F886A4644060}" dt="2023-10-26T11:12:59.766" v="4879" actId="478"/>
          <ac:spMkLst>
            <pc:docMk/>
            <pc:sldMk cId="1120787225" sldId="281"/>
            <ac:spMk id="15" creationId="{4AF733B6-F547-4E79-7821-FD3E4E25BD1A}"/>
          </ac:spMkLst>
        </pc:spChg>
        <pc:spChg chg="mod">
          <ac:chgData name="Thien Huu" userId="45ea248edeae579f" providerId="LiveId" clId="{27D68DCD-0E53-45DB-8897-F886A4644060}" dt="2023-10-23T09:33:06.030" v="14" actId="403"/>
          <ac:spMkLst>
            <pc:docMk/>
            <pc:sldMk cId="1120787225" sldId="281"/>
            <ac:spMk id="33" creationId="{209E7A41-D780-5566-8085-D3B3A1D08EC4}"/>
          </ac:spMkLst>
        </pc:spChg>
        <pc:picChg chg="add mod">
          <ac:chgData name="Thien Huu" userId="45ea248edeae579f" providerId="LiveId" clId="{27D68DCD-0E53-45DB-8897-F886A4644060}" dt="2023-10-26T11:13:00.117" v="4880"/>
          <ac:picMkLst>
            <pc:docMk/>
            <pc:sldMk cId="1120787225" sldId="281"/>
            <ac:picMk id="5" creationId="{DDB7395B-CB29-226E-0F9F-7455B45B6C93}"/>
          </ac:picMkLst>
        </pc:picChg>
        <pc:picChg chg="del">
          <ac:chgData name="Thien Huu" userId="45ea248edeae579f" providerId="LiveId" clId="{27D68DCD-0E53-45DB-8897-F886A4644060}" dt="2023-10-26T11:12:59.766" v="4879" actId="478"/>
          <ac:picMkLst>
            <pc:docMk/>
            <pc:sldMk cId="1120787225" sldId="281"/>
            <ac:picMk id="16" creationId="{E7A875B9-D2E2-F4C5-EBB2-A14B22F20D8D}"/>
          </ac:picMkLst>
        </pc:picChg>
      </pc:sldChg>
      <pc:sldChg chg="addSp delSp modSp mod">
        <pc:chgData name="Thien Huu" userId="45ea248edeae579f" providerId="LiveId" clId="{27D68DCD-0E53-45DB-8897-F886A4644060}" dt="2023-10-26T11:13:06.435" v="4883"/>
        <pc:sldMkLst>
          <pc:docMk/>
          <pc:sldMk cId="9619993" sldId="282"/>
        </pc:sldMkLst>
        <pc:spChg chg="add mod">
          <ac:chgData name="Thien Huu" userId="45ea248edeae579f" providerId="LiveId" clId="{27D68DCD-0E53-45DB-8897-F886A4644060}" dt="2023-10-26T11:13:06.435" v="4883"/>
          <ac:spMkLst>
            <pc:docMk/>
            <pc:sldMk cId="9619993" sldId="282"/>
            <ac:spMk id="2" creationId="{B1F1DBFB-4D2F-6AED-176E-4A65B427B53D}"/>
          </ac:spMkLst>
        </pc:spChg>
        <pc:spChg chg="del">
          <ac:chgData name="Thien Huu" userId="45ea248edeae579f" providerId="LiveId" clId="{27D68DCD-0E53-45DB-8897-F886A4644060}" dt="2023-10-26T11:13:03.613" v="4881" actId="478"/>
          <ac:spMkLst>
            <pc:docMk/>
            <pc:sldMk cId="9619993" sldId="282"/>
            <ac:spMk id="21" creationId="{1E16CE59-7868-2365-ECF4-0593DDF44B18}"/>
          </ac:spMkLst>
        </pc:spChg>
        <pc:spChg chg="mod">
          <ac:chgData name="Thien Huu" userId="45ea248edeae579f" providerId="LiveId" clId="{27D68DCD-0E53-45DB-8897-F886A4644060}" dt="2023-10-23T09:33:13.157" v="21" actId="403"/>
          <ac:spMkLst>
            <pc:docMk/>
            <pc:sldMk cId="9619993" sldId="282"/>
            <ac:spMk id="33" creationId="{E1EDF166-550C-D31D-83FB-E2EA5D95FFF2}"/>
          </ac:spMkLst>
        </pc:spChg>
        <pc:picChg chg="add mod">
          <ac:chgData name="Thien Huu" userId="45ea248edeae579f" providerId="LiveId" clId="{27D68DCD-0E53-45DB-8897-F886A4644060}" dt="2023-10-26T11:13:06.435" v="4883"/>
          <ac:picMkLst>
            <pc:docMk/>
            <pc:sldMk cId="9619993" sldId="282"/>
            <ac:picMk id="9" creationId="{8C2755C5-E781-E8C9-D3EC-1B73B014E6B0}"/>
          </ac:picMkLst>
        </pc:picChg>
        <pc:picChg chg="del">
          <ac:chgData name="Thien Huu" userId="45ea248edeae579f" providerId="LiveId" clId="{27D68DCD-0E53-45DB-8897-F886A4644060}" dt="2023-10-26T11:13:06.119" v="4882" actId="478"/>
          <ac:picMkLst>
            <pc:docMk/>
            <pc:sldMk cId="9619993" sldId="282"/>
            <ac:picMk id="25" creationId="{F0893840-5D51-7C99-633A-0655E32C7DC2}"/>
          </ac:picMkLst>
        </pc:picChg>
      </pc:sldChg>
      <pc:sldChg chg="addSp delSp modSp mod">
        <pc:chgData name="Thien Huu" userId="45ea248edeae579f" providerId="LiveId" clId="{27D68DCD-0E53-45DB-8897-F886A4644060}" dt="2023-10-26T11:13:10.416" v="4885"/>
        <pc:sldMkLst>
          <pc:docMk/>
          <pc:sldMk cId="1593489963" sldId="283"/>
        </pc:sldMkLst>
        <pc:spChg chg="add mod">
          <ac:chgData name="Thien Huu" userId="45ea248edeae579f" providerId="LiveId" clId="{27D68DCD-0E53-45DB-8897-F886A4644060}" dt="2023-10-26T11:13:10.416" v="4885"/>
          <ac:spMkLst>
            <pc:docMk/>
            <pc:sldMk cId="1593489963" sldId="283"/>
            <ac:spMk id="2" creationId="{2F7249A0-002E-AD15-3AC4-07C6D6EE2A97}"/>
          </ac:spMkLst>
        </pc:spChg>
        <pc:spChg chg="del">
          <ac:chgData name="Thien Huu" userId="45ea248edeae579f" providerId="LiveId" clId="{27D68DCD-0E53-45DB-8897-F886A4644060}" dt="2023-10-26T11:13:10.124" v="4884" actId="478"/>
          <ac:spMkLst>
            <pc:docMk/>
            <pc:sldMk cId="1593489963" sldId="283"/>
            <ac:spMk id="25" creationId="{1523589E-FC08-9BCC-56E0-1E9965F88DCE}"/>
          </ac:spMkLst>
        </pc:spChg>
        <pc:spChg chg="mod">
          <ac:chgData name="Thien Huu" userId="45ea248edeae579f" providerId="LiveId" clId="{27D68DCD-0E53-45DB-8897-F886A4644060}" dt="2023-10-23T09:33:20.989" v="24" actId="404"/>
          <ac:spMkLst>
            <pc:docMk/>
            <pc:sldMk cId="1593489963" sldId="283"/>
            <ac:spMk id="36" creationId="{0B9DCDAB-8293-6DF1-1994-6E71E614AE8B}"/>
          </ac:spMkLst>
        </pc:spChg>
        <pc:picChg chg="add mod">
          <ac:chgData name="Thien Huu" userId="45ea248edeae579f" providerId="LiveId" clId="{27D68DCD-0E53-45DB-8897-F886A4644060}" dt="2023-10-26T11:13:10.416" v="4885"/>
          <ac:picMkLst>
            <pc:docMk/>
            <pc:sldMk cId="1593489963" sldId="283"/>
            <ac:picMk id="5" creationId="{4DFC0442-7B61-4499-CD65-17CFDE7CDDAC}"/>
          </ac:picMkLst>
        </pc:picChg>
        <pc:picChg chg="del">
          <ac:chgData name="Thien Huu" userId="45ea248edeae579f" providerId="LiveId" clId="{27D68DCD-0E53-45DB-8897-F886A4644060}" dt="2023-10-26T11:13:10.124" v="4884" actId="478"/>
          <ac:picMkLst>
            <pc:docMk/>
            <pc:sldMk cId="1593489963" sldId="283"/>
            <ac:picMk id="29" creationId="{64E352B0-31AA-BC8A-FF1E-AC37610DD319}"/>
          </ac:picMkLst>
        </pc:picChg>
      </pc:sldChg>
      <pc:sldChg chg="addSp delSp modSp mod">
        <pc:chgData name="Thien Huu" userId="45ea248edeae579f" providerId="LiveId" clId="{27D68DCD-0E53-45DB-8897-F886A4644060}" dt="2023-10-26T11:13:15.347" v="4887"/>
        <pc:sldMkLst>
          <pc:docMk/>
          <pc:sldMk cId="1412980847" sldId="284"/>
        </pc:sldMkLst>
        <pc:spChg chg="add mod">
          <ac:chgData name="Thien Huu" userId="45ea248edeae579f" providerId="LiveId" clId="{27D68DCD-0E53-45DB-8897-F886A4644060}" dt="2023-10-26T11:13:15.347" v="4887"/>
          <ac:spMkLst>
            <pc:docMk/>
            <pc:sldMk cId="1412980847" sldId="284"/>
            <ac:spMk id="2" creationId="{0FC22413-2F20-B53E-E053-34D46666F924}"/>
          </ac:spMkLst>
        </pc:spChg>
        <pc:spChg chg="del">
          <ac:chgData name="Thien Huu" userId="45ea248edeae579f" providerId="LiveId" clId="{27D68DCD-0E53-45DB-8897-F886A4644060}" dt="2023-10-26T11:13:15.059" v="4886" actId="478"/>
          <ac:spMkLst>
            <pc:docMk/>
            <pc:sldMk cId="1412980847" sldId="284"/>
            <ac:spMk id="17" creationId="{AA604335-B72F-C77A-78F4-224CFFB54A77}"/>
          </ac:spMkLst>
        </pc:spChg>
        <pc:spChg chg="mod">
          <ac:chgData name="Thien Huu" userId="45ea248edeae579f" providerId="LiveId" clId="{27D68DCD-0E53-45DB-8897-F886A4644060}" dt="2023-10-23T09:33:27.645" v="27" actId="404"/>
          <ac:spMkLst>
            <pc:docMk/>
            <pc:sldMk cId="1412980847" sldId="284"/>
            <ac:spMk id="34" creationId="{9EC8BB87-50F0-FEE6-545E-6BD2F49355D0}"/>
          </ac:spMkLst>
        </pc:spChg>
        <pc:picChg chg="add mod">
          <ac:chgData name="Thien Huu" userId="45ea248edeae579f" providerId="LiveId" clId="{27D68DCD-0E53-45DB-8897-F886A4644060}" dt="2023-10-26T11:13:15.347" v="4887"/>
          <ac:picMkLst>
            <pc:docMk/>
            <pc:sldMk cId="1412980847" sldId="284"/>
            <ac:picMk id="4" creationId="{7E9B417D-7B31-2089-460C-FF7DEFDAAD52}"/>
          </ac:picMkLst>
        </pc:picChg>
        <pc:picChg chg="del">
          <ac:chgData name="Thien Huu" userId="45ea248edeae579f" providerId="LiveId" clId="{27D68DCD-0E53-45DB-8897-F886A4644060}" dt="2023-10-26T11:13:15.059" v="4886" actId="478"/>
          <ac:picMkLst>
            <pc:docMk/>
            <pc:sldMk cId="1412980847" sldId="284"/>
            <ac:picMk id="21" creationId="{E47D329E-955A-8E97-6836-93888708BF40}"/>
          </ac:picMkLst>
        </pc:picChg>
      </pc:sldChg>
      <pc:sldChg chg="addSp delSp modSp mod">
        <pc:chgData name="Thien Huu" userId="45ea248edeae579f" providerId="LiveId" clId="{27D68DCD-0E53-45DB-8897-F886A4644060}" dt="2023-10-26T11:13:20.207" v="4889"/>
        <pc:sldMkLst>
          <pc:docMk/>
          <pc:sldMk cId="1693378323" sldId="285"/>
        </pc:sldMkLst>
        <pc:spChg chg="add mod">
          <ac:chgData name="Thien Huu" userId="45ea248edeae579f" providerId="LiveId" clId="{27D68DCD-0E53-45DB-8897-F886A4644060}" dt="2023-10-26T11:13:20.207" v="4889"/>
          <ac:spMkLst>
            <pc:docMk/>
            <pc:sldMk cId="1693378323" sldId="285"/>
            <ac:spMk id="2" creationId="{DAB37287-5E83-1C35-7229-7389D21957CC}"/>
          </ac:spMkLst>
        </pc:spChg>
        <pc:spChg chg="del">
          <ac:chgData name="Thien Huu" userId="45ea248edeae579f" providerId="LiveId" clId="{27D68DCD-0E53-45DB-8897-F886A4644060}" dt="2023-10-26T11:13:19.862" v="4888" actId="478"/>
          <ac:spMkLst>
            <pc:docMk/>
            <pc:sldMk cId="1693378323" sldId="285"/>
            <ac:spMk id="17" creationId="{2140B918-BDB8-15E4-E2ED-F960B2FCD977}"/>
          </ac:spMkLst>
        </pc:spChg>
        <pc:spChg chg="mod">
          <ac:chgData name="Thien Huu" userId="45ea248edeae579f" providerId="LiveId" clId="{27D68DCD-0E53-45DB-8897-F886A4644060}" dt="2023-10-23T09:33:52.734" v="38" actId="404"/>
          <ac:spMkLst>
            <pc:docMk/>
            <pc:sldMk cId="1693378323" sldId="285"/>
            <ac:spMk id="34" creationId="{FE0A0A2B-54EB-C0E2-7E86-8F3CF99B7370}"/>
          </ac:spMkLst>
        </pc:spChg>
        <pc:picChg chg="add mod">
          <ac:chgData name="Thien Huu" userId="45ea248edeae579f" providerId="LiveId" clId="{27D68DCD-0E53-45DB-8897-F886A4644060}" dt="2023-10-26T11:13:20.207" v="4889"/>
          <ac:picMkLst>
            <pc:docMk/>
            <pc:sldMk cId="1693378323" sldId="285"/>
            <ac:picMk id="4" creationId="{B49FA8DB-9E11-BCD2-5729-E460203463B9}"/>
          </ac:picMkLst>
        </pc:picChg>
        <pc:picChg chg="del">
          <ac:chgData name="Thien Huu" userId="45ea248edeae579f" providerId="LiveId" clId="{27D68DCD-0E53-45DB-8897-F886A4644060}" dt="2023-10-26T11:13:19.862" v="4888" actId="478"/>
          <ac:picMkLst>
            <pc:docMk/>
            <pc:sldMk cId="1693378323" sldId="285"/>
            <ac:picMk id="21" creationId="{B9E7C84A-D85C-B670-EC11-CD46CC166C99}"/>
          </ac:picMkLst>
        </pc:picChg>
      </pc:sldChg>
      <pc:sldChg chg="addSp delSp modSp mod">
        <pc:chgData name="Thien Huu" userId="45ea248edeae579f" providerId="LiveId" clId="{27D68DCD-0E53-45DB-8897-F886A4644060}" dt="2023-10-26T11:13:24.750" v="4891"/>
        <pc:sldMkLst>
          <pc:docMk/>
          <pc:sldMk cId="497374556" sldId="286"/>
        </pc:sldMkLst>
        <pc:spChg chg="add mod">
          <ac:chgData name="Thien Huu" userId="45ea248edeae579f" providerId="LiveId" clId="{27D68DCD-0E53-45DB-8897-F886A4644060}" dt="2023-10-26T11:13:24.750" v="4891"/>
          <ac:spMkLst>
            <pc:docMk/>
            <pc:sldMk cId="497374556" sldId="286"/>
            <ac:spMk id="2" creationId="{7456E44E-A901-31A5-2135-72055484447B}"/>
          </ac:spMkLst>
        </pc:spChg>
        <pc:spChg chg="del">
          <ac:chgData name="Thien Huu" userId="45ea248edeae579f" providerId="LiveId" clId="{27D68DCD-0E53-45DB-8897-F886A4644060}" dt="2023-10-26T11:13:24.486" v="4890" actId="478"/>
          <ac:spMkLst>
            <pc:docMk/>
            <pc:sldMk cId="497374556" sldId="286"/>
            <ac:spMk id="25" creationId="{15F6FB38-2A86-C762-0BAA-2525EE4A6F48}"/>
          </ac:spMkLst>
        </pc:spChg>
        <pc:spChg chg="mod">
          <ac:chgData name="Thien Huu" userId="45ea248edeae579f" providerId="LiveId" clId="{27D68DCD-0E53-45DB-8897-F886A4644060}" dt="2023-10-23T09:34:01.021" v="41" actId="404"/>
          <ac:spMkLst>
            <pc:docMk/>
            <pc:sldMk cId="497374556" sldId="286"/>
            <ac:spMk id="36" creationId="{82D00A19-C2E3-338B-867A-07BB87029B1D}"/>
          </ac:spMkLst>
        </pc:spChg>
        <pc:picChg chg="add mod">
          <ac:chgData name="Thien Huu" userId="45ea248edeae579f" providerId="LiveId" clId="{27D68DCD-0E53-45DB-8897-F886A4644060}" dt="2023-10-26T11:13:24.750" v="4891"/>
          <ac:picMkLst>
            <pc:docMk/>
            <pc:sldMk cId="497374556" sldId="286"/>
            <ac:picMk id="5" creationId="{84BB9A86-8854-15FE-0558-107BFB3F5780}"/>
          </ac:picMkLst>
        </pc:picChg>
        <pc:picChg chg="del">
          <ac:chgData name="Thien Huu" userId="45ea248edeae579f" providerId="LiveId" clId="{27D68DCD-0E53-45DB-8897-F886A4644060}" dt="2023-10-26T11:13:24.486" v="4890" actId="478"/>
          <ac:picMkLst>
            <pc:docMk/>
            <pc:sldMk cId="497374556" sldId="286"/>
            <ac:picMk id="29" creationId="{C59AF0ED-B045-C452-65CE-1EE2A3F2C625}"/>
          </ac:picMkLst>
        </pc:picChg>
      </pc:sldChg>
      <pc:sldChg chg="addSp delSp modSp mod">
        <pc:chgData name="Thien Huu" userId="45ea248edeae579f" providerId="LiveId" clId="{27D68DCD-0E53-45DB-8897-F886A4644060}" dt="2023-10-26T11:13:34.063" v="4894"/>
        <pc:sldMkLst>
          <pc:docMk/>
          <pc:sldMk cId="2134971334" sldId="287"/>
        </pc:sldMkLst>
        <pc:spChg chg="add del mod">
          <ac:chgData name="Thien Huu" userId="45ea248edeae579f" providerId="LiveId" clId="{27D68DCD-0E53-45DB-8897-F886A4644060}" dt="2023-10-24T00:35:46.165" v="326" actId="478"/>
          <ac:spMkLst>
            <pc:docMk/>
            <pc:sldMk cId="2134971334" sldId="287"/>
            <ac:spMk id="2" creationId="{372293AA-5E6D-A7D8-E8FF-62C1191637BD}"/>
          </ac:spMkLst>
        </pc:spChg>
        <pc:spChg chg="add mod">
          <ac:chgData name="Thien Huu" userId="45ea248edeae579f" providerId="LiveId" clId="{27D68DCD-0E53-45DB-8897-F886A4644060}" dt="2023-10-26T11:13:34.063" v="4894"/>
          <ac:spMkLst>
            <pc:docMk/>
            <pc:sldMk cId="2134971334" sldId="287"/>
            <ac:spMk id="2" creationId="{FF74B046-AC13-7E63-5039-095EE875DEFC}"/>
          </ac:spMkLst>
        </pc:spChg>
        <pc:spChg chg="add del mod">
          <ac:chgData name="Thien Huu" userId="45ea248edeae579f" providerId="LiveId" clId="{27D68DCD-0E53-45DB-8897-F886A4644060}" dt="2023-10-24T01:03:59.428" v="908" actId="478"/>
          <ac:spMkLst>
            <pc:docMk/>
            <pc:sldMk cId="2134971334" sldId="287"/>
            <ac:spMk id="13" creationId="{4C5BEB00-2312-4E88-8BAF-B10AE4ED021E}"/>
          </ac:spMkLst>
        </pc:spChg>
        <pc:spChg chg="del">
          <ac:chgData name="Thien Huu" userId="45ea248edeae579f" providerId="LiveId" clId="{27D68DCD-0E53-45DB-8897-F886A4644060}" dt="2023-10-26T11:13:30.290" v="4892" actId="478"/>
          <ac:spMkLst>
            <pc:docMk/>
            <pc:sldMk cId="2134971334" sldId="287"/>
            <ac:spMk id="17" creationId="{E06B6B74-C10E-1DDD-BEBC-2D2DA6FE89F6}"/>
          </ac:spMkLst>
        </pc:spChg>
        <pc:spChg chg="add mod">
          <ac:chgData name="Thien Huu" userId="45ea248edeae579f" providerId="LiveId" clId="{27D68DCD-0E53-45DB-8897-F886A4644060}" dt="2023-10-24T01:04:12.798" v="1004" actId="1038"/>
          <ac:spMkLst>
            <pc:docMk/>
            <pc:sldMk cId="2134971334" sldId="287"/>
            <ac:spMk id="19" creationId="{3DF8C4E3-20C6-7FD5-F69A-D9F337912B6A}"/>
          </ac:spMkLst>
        </pc:spChg>
        <pc:spChg chg="mod">
          <ac:chgData name="Thien Huu" userId="45ea248edeae579f" providerId="LiveId" clId="{27D68DCD-0E53-45DB-8897-F886A4644060}" dt="2023-10-23T09:34:09.469" v="44" actId="404"/>
          <ac:spMkLst>
            <pc:docMk/>
            <pc:sldMk cId="2134971334" sldId="287"/>
            <ac:spMk id="34" creationId="{85C01876-61B1-CE82-CEC8-904485779942}"/>
          </ac:spMkLst>
        </pc:spChg>
        <pc:picChg chg="add del mod">
          <ac:chgData name="Thien Huu" userId="45ea248edeae579f" providerId="LiveId" clId="{27D68DCD-0E53-45DB-8897-F886A4644060}" dt="2023-10-24T00:35:46.763" v="327" actId="478"/>
          <ac:picMkLst>
            <pc:docMk/>
            <pc:sldMk cId="2134971334" sldId="287"/>
            <ac:picMk id="4" creationId="{20EB5309-36DD-7183-C30F-FA6BE6E0BE53}"/>
          </ac:picMkLst>
        </pc:picChg>
        <pc:picChg chg="add mod">
          <ac:chgData name="Thien Huu" userId="45ea248edeae579f" providerId="LiveId" clId="{27D68DCD-0E53-45DB-8897-F886A4644060}" dt="2023-10-26T11:13:34.063" v="4894"/>
          <ac:picMkLst>
            <pc:docMk/>
            <pc:sldMk cId="2134971334" sldId="287"/>
            <ac:picMk id="4" creationId="{9AEE2068-3E28-F25A-C5CB-21EE4E2D306F}"/>
          </ac:picMkLst>
        </pc:picChg>
        <pc:picChg chg="add del mod">
          <ac:chgData name="Thien Huu" userId="45ea248edeae579f" providerId="LiveId" clId="{27D68DCD-0E53-45DB-8897-F886A4644060}" dt="2023-10-24T00:35:45.572" v="325" actId="478"/>
          <ac:picMkLst>
            <pc:docMk/>
            <pc:sldMk cId="2134971334" sldId="287"/>
            <ac:picMk id="7" creationId="{5BE536A0-D09D-B78E-45D4-4C7482288134}"/>
          </ac:picMkLst>
        </pc:picChg>
        <pc:picChg chg="add del mod">
          <ac:chgData name="Thien Huu" userId="45ea248edeae579f" providerId="LiveId" clId="{27D68DCD-0E53-45DB-8897-F886A4644060}" dt="2023-10-24T00:35:45.572" v="325" actId="478"/>
          <ac:picMkLst>
            <pc:docMk/>
            <pc:sldMk cId="2134971334" sldId="287"/>
            <ac:picMk id="9" creationId="{BAD66B86-41FF-6E48-8662-087D2FC660A8}"/>
          </ac:picMkLst>
        </pc:picChg>
        <pc:picChg chg="add del mod">
          <ac:chgData name="Thien Huu" userId="45ea248edeae579f" providerId="LiveId" clId="{27D68DCD-0E53-45DB-8897-F886A4644060}" dt="2023-10-24T01:03:59.428" v="908" actId="478"/>
          <ac:picMkLst>
            <pc:docMk/>
            <pc:sldMk cId="2134971334" sldId="287"/>
            <ac:picMk id="15" creationId="{7E8598A8-0BED-A646-1281-AD5A84669C0F}"/>
          </ac:picMkLst>
        </pc:picChg>
        <pc:picChg chg="add del mod">
          <ac:chgData name="Thien Huu" userId="45ea248edeae579f" providerId="LiveId" clId="{27D68DCD-0E53-45DB-8897-F886A4644060}" dt="2023-10-24T01:03:59.428" v="908" actId="478"/>
          <ac:picMkLst>
            <pc:docMk/>
            <pc:sldMk cId="2134971334" sldId="287"/>
            <ac:picMk id="16" creationId="{E927B9CB-658C-FBF1-7C90-D1FFD661242A}"/>
          </ac:picMkLst>
        </pc:picChg>
        <pc:picChg chg="add del mod">
          <ac:chgData name="Thien Huu" userId="45ea248edeae579f" providerId="LiveId" clId="{27D68DCD-0E53-45DB-8897-F886A4644060}" dt="2023-10-24T01:03:59.428" v="908" actId="478"/>
          <ac:picMkLst>
            <pc:docMk/>
            <pc:sldMk cId="2134971334" sldId="287"/>
            <ac:picMk id="18" creationId="{7E657CF8-4784-4A1F-DB91-D063B22CBE2F}"/>
          </ac:picMkLst>
        </pc:picChg>
        <pc:picChg chg="add mod">
          <ac:chgData name="Thien Huu" userId="45ea248edeae579f" providerId="LiveId" clId="{27D68DCD-0E53-45DB-8897-F886A4644060}" dt="2023-10-24T01:04:12.798" v="1004" actId="1038"/>
          <ac:picMkLst>
            <pc:docMk/>
            <pc:sldMk cId="2134971334" sldId="287"/>
            <ac:picMk id="20" creationId="{880B8020-9EA1-79AE-A763-DDEB26B8D335}"/>
          </ac:picMkLst>
        </pc:picChg>
        <pc:picChg chg="del">
          <ac:chgData name="Thien Huu" userId="45ea248edeae579f" providerId="LiveId" clId="{27D68DCD-0E53-45DB-8897-F886A4644060}" dt="2023-10-26T11:13:33.714" v="4893" actId="478"/>
          <ac:picMkLst>
            <pc:docMk/>
            <pc:sldMk cId="2134971334" sldId="287"/>
            <ac:picMk id="21" creationId="{3C7783B5-ABE0-B792-06B2-BE5438F92CDE}"/>
          </ac:picMkLst>
        </pc:picChg>
        <pc:picChg chg="add mod">
          <ac:chgData name="Thien Huu" userId="45ea248edeae579f" providerId="LiveId" clId="{27D68DCD-0E53-45DB-8897-F886A4644060}" dt="2023-10-24T01:04:12.798" v="1004" actId="1038"/>
          <ac:picMkLst>
            <pc:docMk/>
            <pc:sldMk cId="2134971334" sldId="287"/>
            <ac:picMk id="23" creationId="{1C502506-5E77-5267-3DDE-201A18E37B78}"/>
          </ac:picMkLst>
        </pc:picChg>
        <pc:picChg chg="add mod">
          <ac:chgData name="Thien Huu" userId="45ea248edeae579f" providerId="LiveId" clId="{27D68DCD-0E53-45DB-8897-F886A4644060}" dt="2023-10-24T01:04:12.798" v="1004" actId="1038"/>
          <ac:picMkLst>
            <pc:docMk/>
            <pc:sldMk cId="2134971334" sldId="287"/>
            <ac:picMk id="24" creationId="{DCFA6D95-7468-92B8-DFDA-615C2A04576E}"/>
          </ac:picMkLst>
        </pc:picChg>
      </pc:sldChg>
      <pc:sldChg chg="addSp delSp modSp mod modTransition addAnim delAnim modAnim">
        <pc:chgData name="Thien Huu" userId="45ea248edeae579f" providerId="LiveId" clId="{27D68DCD-0E53-45DB-8897-F886A4644060}" dt="2023-10-24T23:34:57.315" v="4559" actId="1076"/>
        <pc:sldMkLst>
          <pc:docMk/>
          <pc:sldMk cId="3247420039" sldId="288"/>
        </pc:sldMkLst>
        <pc:spChg chg="add del mod">
          <ac:chgData name="Thien Huu" userId="45ea248edeae579f" providerId="LiveId" clId="{27D68DCD-0E53-45DB-8897-F886A4644060}" dt="2023-10-24T23:34:57.315" v="4559" actId="1076"/>
          <ac:spMkLst>
            <pc:docMk/>
            <pc:sldMk cId="3247420039" sldId="288"/>
            <ac:spMk id="3" creationId="{B4EA2D72-EAD6-F87C-0C2F-13EF67D9BE4F}"/>
          </ac:spMkLst>
        </pc:spChg>
        <pc:spChg chg="add mod">
          <ac:chgData name="Thien Huu" userId="45ea248edeae579f" providerId="LiveId" clId="{27D68DCD-0E53-45DB-8897-F886A4644060}" dt="2023-10-24T01:42:45.976" v="1906" actId="12"/>
          <ac:spMkLst>
            <pc:docMk/>
            <pc:sldMk cId="3247420039" sldId="288"/>
            <ac:spMk id="4" creationId="{3383F0A9-BA4F-9CC5-A31C-1CEE0D22E9CA}"/>
          </ac:spMkLst>
        </pc:spChg>
        <pc:spChg chg="add mod">
          <ac:chgData name="Thien Huu" userId="45ea248edeae579f" providerId="LiveId" clId="{27D68DCD-0E53-45DB-8897-F886A4644060}" dt="2023-10-24T01:42:47.919" v="1907" actId="12"/>
          <ac:spMkLst>
            <pc:docMk/>
            <pc:sldMk cId="3247420039" sldId="288"/>
            <ac:spMk id="5" creationId="{7E5E292A-4C45-0705-085B-DD4094B67E45}"/>
          </ac:spMkLst>
        </pc:spChg>
        <pc:picChg chg="mod modCrop">
          <ac:chgData name="Thien Huu" userId="45ea248edeae579f" providerId="LiveId" clId="{27D68DCD-0E53-45DB-8897-F886A4644060}" dt="2023-10-24T01:41:52.206" v="1898" actId="1076"/>
          <ac:picMkLst>
            <pc:docMk/>
            <pc:sldMk cId="3247420039" sldId="288"/>
            <ac:picMk id="15" creationId="{A08B08DA-ADB1-84C3-CF38-145EC2D34EE7}"/>
          </ac:picMkLst>
        </pc:picChg>
      </pc:sldChg>
      <pc:sldChg chg="addSp modSp mod">
        <pc:chgData name="Thien Huu" userId="45ea248edeae579f" providerId="LiveId" clId="{27D68DCD-0E53-45DB-8897-F886A4644060}" dt="2023-10-24T02:25:06.044" v="2642" actId="207"/>
        <pc:sldMkLst>
          <pc:docMk/>
          <pc:sldMk cId="2797812896" sldId="289"/>
        </pc:sldMkLst>
        <pc:spChg chg="add mod ord">
          <ac:chgData name="Thien Huu" userId="45ea248edeae579f" providerId="LiveId" clId="{27D68DCD-0E53-45DB-8897-F886A4644060}" dt="2023-10-24T02:25:06.044" v="2642" actId="207"/>
          <ac:spMkLst>
            <pc:docMk/>
            <pc:sldMk cId="2797812896" sldId="289"/>
            <ac:spMk id="2" creationId="{5551462E-0E90-9766-99D1-91C941434230}"/>
          </ac:spMkLst>
        </pc:spChg>
      </pc:sldChg>
      <pc:sldChg chg="addSp delSp modSp add mod ord modAnim">
        <pc:chgData name="Thien Huu" userId="45ea248edeae579f" providerId="LiveId" clId="{27D68DCD-0E53-45DB-8897-F886A4644060}" dt="2023-10-25T01:20:40.311" v="4797" actId="196"/>
        <pc:sldMkLst>
          <pc:docMk/>
          <pc:sldMk cId="2539130866" sldId="290"/>
        </pc:sldMkLst>
        <pc:spChg chg="del">
          <ac:chgData name="Thien Huu" userId="45ea248edeae579f" providerId="LiveId" clId="{27D68DCD-0E53-45DB-8897-F886A4644060}" dt="2023-10-24T00:33:10.607" v="224" actId="478"/>
          <ac:spMkLst>
            <pc:docMk/>
            <pc:sldMk cId="2539130866" sldId="290"/>
            <ac:spMk id="3" creationId="{D411B713-BE72-FA3B-D4CB-D2D2A91B3BE7}"/>
          </ac:spMkLst>
        </pc:spChg>
        <pc:spChg chg="add del mod">
          <ac:chgData name="Thien Huu" userId="45ea248edeae579f" providerId="LiveId" clId="{27D68DCD-0E53-45DB-8897-F886A4644060}" dt="2023-10-24T00:33:05.823" v="223" actId="478"/>
          <ac:spMkLst>
            <pc:docMk/>
            <pc:sldMk cId="2539130866" sldId="290"/>
            <ac:spMk id="5" creationId="{CE5F57EC-544C-3F58-1B7D-4E087FE37414}"/>
          </ac:spMkLst>
        </pc:spChg>
        <pc:spChg chg="add mod">
          <ac:chgData name="Thien Huu" userId="45ea248edeae579f" providerId="LiveId" clId="{27D68DCD-0E53-45DB-8897-F886A4644060}" dt="2023-10-24T01:03:28.541" v="900" actId="1076"/>
          <ac:spMkLst>
            <pc:docMk/>
            <pc:sldMk cId="2539130866" sldId="290"/>
            <ac:spMk id="9" creationId="{502EE5CE-FBB1-4DE4-C2BC-FA4914BAC5C4}"/>
          </ac:spMkLst>
        </pc:spChg>
        <pc:spChg chg="add mod">
          <ac:chgData name="Thien Huu" userId="45ea248edeae579f" providerId="LiveId" clId="{27D68DCD-0E53-45DB-8897-F886A4644060}" dt="2023-10-24T00:38:48.024" v="493" actId="1035"/>
          <ac:spMkLst>
            <pc:docMk/>
            <pc:sldMk cId="2539130866" sldId="290"/>
            <ac:spMk id="10" creationId="{11DC47C6-049F-E084-D3CD-02108CA40E9F}"/>
          </ac:spMkLst>
        </pc:spChg>
        <pc:spChg chg="add del mod">
          <ac:chgData name="Thien Huu" userId="45ea248edeae579f" providerId="LiveId" clId="{27D68DCD-0E53-45DB-8897-F886A4644060}" dt="2023-10-24T00:41:35.809" v="579"/>
          <ac:spMkLst>
            <pc:docMk/>
            <pc:sldMk cId="2539130866" sldId="290"/>
            <ac:spMk id="25" creationId="{C2BE9B0B-9909-BB12-9A4C-3C2F1E6ED148}"/>
          </ac:spMkLst>
        </pc:spChg>
        <pc:spChg chg="mod">
          <ac:chgData name="Thien Huu" userId="45ea248edeae579f" providerId="LiveId" clId="{27D68DCD-0E53-45DB-8897-F886A4644060}" dt="2023-10-24T00:38:06.023" v="443" actId="1076"/>
          <ac:spMkLst>
            <pc:docMk/>
            <pc:sldMk cId="2539130866" sldId="290"/>
            <ac:spMk id="26" creationId="{357FA89B-3FCB-1E41-90D6-121CCCA270CB}"/>
          </ac:spMkLst>
        </pc:spChg>
        <pc:spChg chg="add del mod">
          <ac:chgData name="Thien Huu" userId="45ea248edeae579f" providerId="LiveId" clId="{27D68DCD-0E53-45DB-8897-F886A4644060}" dt="2023-10-24T00:44:28.618" v="668" actId="478"/>
          <ac:spMkLst>
            <pc:docMk/>
            <pc:sldMk cId="2539130866" sldId="290"/>
            <ac:spMk id="27" creationId="{C4722857-D1FA-10FB-0399-5DF10BDFD283}"/>
          </ac:spMkLst>
        </pc:spChg>
        <pc:spChg chg="add del mod">
          <ac:chgData name="Thien Huu" userId="45ea248edeae579f" providerId="LiveId" clId="{27D68DCD-0E53-45DB-8897-F886A4644060}" dt="2023-10-24T01:00:42.154" v="779" actId="11529"/>
          <ac:spMkLst>
            <pc:docMk/>
            <pc:sldMk cId="2539130866" sldId="290"/>
            <ac:spMk id="30" creationId="{E43AAAA4-AB3B-0A0C-3882-69BCAB43EA0F}"/>
          </ac:spMkLst>
        </pc:spChg>
        <pc:spChg chg="add del mod">
          <ac:chgData name="Thien Huu" userId="45ea248edeae579f" providerId="LiveId" clId="{27D68DCD-0E53-45DB-8897-F886A4644060}" dt="2023-10-24T01:03:00.407" v="889" actId="478"/>
          <ac:spMkLst>
            <pc:docMk/>
            <pc:sldMk cId="2539130866" sldId="290"/>
            <ac:spMk id="31" creationId="{C441D891-0F05-F65A-FF5B-B906DF103D10}"/>
          </ac:spMkLst>
        </pc:spChg>
        <pc:spChg chg="add mod">
          <ac:chgData name="Thien Huu" userId="45ea248edeae579f" providerId="LiveId" clId="{27D68DCD-0E53-45DB-8897-F886A4644060}" dt="2023-10-24T01:19:14.109" v="1431" actId="1037"/>
          <ac:spMkLst>
            <pc:docMk/>
            <pc:sldMk cId="2539130866" sldId="290"/>
            <ac:spMk id="32" creationId="{5B267EB3-B233-CF9E-F641-1E954D43EB42}"/>
          </ac:spMkLst>
        </pc:spChg>
        <pc:spChg chg="add mod">
          <ac:chgData name="Thien Huu" userId="45ea248edeae579f" providerId="LiveId" clId="{27D68DCD-0E53-45DB-8897-F886A4644060}" dt="2023-10-24T01:19:14.109" v="1431" actId="1037"/>
          <ac:spMkLst>
            <pc:docMk/>
            <pc:sldMk cId="2539130866" sldId="290"/>
            <ac:spMk id="36" creationId="{78E122B2-6DFB-9CBE-2DC7-9E91F56E68A6}"/>
          </ac:spMkLst>
        </pc:spChg>
        <pc:picChg chg="add mod">
          <ac:chgData name="Thien Huu" userId="45ea248edeae579f" providerId="LiveId" clId="{27D68DCD-0E53-45DB-8897-F886A4644060}" dt="2023-10-25T01:20:40.311" v="4797" actId="196"/>
          <ac:picMkLst>
            <pc:docMk/>
            <pc:sldMk cId="2539130866" sldId="290"/>
            <ac:picMk id="3" creationId="{79910C85-8EC7-2BB6-0EEE-FAE635B7AC8A}"/>
          </ac:picMkLst>
        </pc:picChg>
        <pc:picChg chg="add mod">
          <ac:chgData name="Thien Huu" userId="45ea248edeae579f" providerId="LiveId" clId="{27D68DCD-0E53-45DB-8897-F886A4644060}" dt="2023-10-24T00:38:48.024" v="493" actId="1035"/>
          <ac:picMkLst>
            <pc:docMk/>
            <pc:sldMk cId="2539130866" sldId="290"/>
            <ac:picMk id="11" creationId="{42418CA7-7662-6FA2-9D65-3123F9673A46}"/>
          </ac:picMkLst>
        </pc:picChg>
        <pc:picChg chg="mod ord">
          <ac:chgData name="Thien Huu" userId="45ea248edeae579f" providerId="LiveId" clId="{27D68DCD-0E53-45DB-8897-F886A4644060}" dt="2023-10-24T01:03:39.614" v="905" actId="1076"/>
          <ac:picMkLst>
            <pc:docMk/>
            <pc:sldMk cId="2539130866" sldId="290"/>
            <ac:picMk id="15" creationId="{739CFD92-5A8E-EA4B-32AB-ED0958A7F12C}"/>
          </ac:picMkLst>
        </pc:picChg>
        <pc:picChg chg="add mod">
          <ac:chgData name="Thien Huu" userId="45ea248edeae579f" providerId="LiveId" clId="{27D68DCD-0E53-45DB-8897-F886A4644060}" dt="2023-10-24T00:38:48.024" v="493" actId="1035"/>
          <ac:picMkLst>
            <pc:docMk/>
            <pc:sldMk cId="2539130866" sldId="290"/>
            <ac:picMk id="16" creationId="{B4163A71-42B7-947B-8A1E-187D061CB38F}"/>
          </ac:picMkLst>
        </pc:picChg>
        <pc:picChg chg="mod ord">
          <ac:chgData name="Thien Huu" userId="45ea248edeae579f" providerId="LiveId" clId="{27D68DCD-0E53-45DB-8897-F886A4644060}" dt="2023-10-24T01:03:42.925" v="906" actId="1076"/>
          <ac:picMkLst>
            <pc:docMk/>
            <pc:sldMk cId="2539130866" sldId="290"/>
            <ac:picMk id="17" creationId="{97E8C87B-2CC6-FBE0-BB58-91C5513243CD}"/>
          </ac:picMkLst>
        </pc:picChg>
        <pc:picChg chg="add del mod ord modCrop">
          <ac:chgData name="Thien Huu" userId="45ea248edeae579f" providerId="LiveId" clId="{27D68DCD-0E53-45DB-8897-F886A4644060}" dt="2023-10-24T01:03:45.501" v="907" actId="1076"/>
          <ac:picMkLst>
            <pc:docMk/>
            <pc:sldMk cId="2539130866" sldId="290"/>
            <ac:picMk id="18" creationId="{5B986FF1-F357-10E4-CA0E-2088563FA361}"/>
          </ac:picMkLst>
        </pc:picChg>
        <pc:picChg chg="del mod">
          <ac:chgData name="Thien Huu" userId="45ea248edeae579f" providerId="LiveId" clId="{27D68DCD-0E53-45DB-8897-F886A4644060}" dt="2023-10-24T00:38:11.317" v="444" actId="478"/>
          <ac:picMkLst>
            <pc:docMk/>
            <pc:sldMk cId="2539130866" sldId="290"/>
            <ac:picMk id="19" creationId="{717397E3-0A42-8641-E8B2-8F99D23D8B91}"/>
          </ac:picMkLst>
        </pc:picChg>
        <pc:picChg chg="del mod">
          <ac:chgData name="Thien Huu" userId="45ea248edeae579f" providerId="LiveId" clId="{27D68DCD-0E53-45DB-8897-F886A4644060}" dt="2023-10-24T00:38:11.317" v="444" actId="478"/>
          <ac:picMkLst>
            <pc:docMk/>
            <pc:sldMk cId="2539130866" sldId="290"/>
            <ac:picMk id="20" creationId="{F65231A5-5CF8-2B8A-99DF-6D2E0C681C98}"/>
          </ac:picMkLst>
        </pc:picChg>
        <pc:picChg chg="del mod">
          <ac:chgData name="Thien Huu" userId="45ea248edeae579f" providerId="LiveId" clId="{27D68DCD-0E53-45DB-8897-F886A4644060}" dt="2023-10-24T00:38:11.317" v="444" actId="478"/>
          <ac:picMkLst>
            <pc:docMk/>
            <pc:sldMk cId="2539130866" sldId="290"/>
            <ac:picMk id="23" creationId="{FA9AE37C-C436-EC7C-4F67-910AAA1CBBE9}"/>
          </ac:picMkLst>
        </pc:picChg>
        <pc:picChg chg="add mod">
          <ac:chgData name="Thien Huu" userId="45ea248edeae579f" providerId="LiveId" clId="{27D68DCD-0E53-45DB-8897-F886A4644060}" dt="2023-10-24T00:38:48.024" v="493" actId="1035"/>
          <ac:picMkLst>
            <pc:docMk/>
            <pc:sldMk cId="2539130866" sldId="290"/>
            <ac:picMk id="24" creationId="{E02A3A77-DFAD-3BA4-3348-E63ACD46A35D}"/>
          </ac:picMkLst>
        </pc:picChg>
        <pc:picChg chg="add del mod modCrop">
          <ac:chgData name="Thien Huu" userId="45ea248edeae579f" providerId="LiveId" clId="{27D68DCD-0E53-45DB-8897-F886A4644060}" dt="2023-10-24T01:03:01.783" v="890" actId="478"/>
          <ac:picMkLst>
            <pc:docMk/>
            <pc:sldMk cId="2539130866" sldId="290"/>
            <ac:picMk id="29" creationId="{7CEFF194-86A5-76CD-20E8-AA0FE6ABADFC}"/>
          </ac:picMkLst>
        </pc:picChg>
        <pc:picChg chg="add del mod">
          <ac:chgData name="Thien Huu" userId="45ea248edeae579f" providerId="LiveId" clId="{27D68DCD-0E53-45DB-8897-F886A4644060}" dt="2023-10-24T01:20:45.746" v="1441" actId="478"/>
          <ac:picMkLst>
            <pc:docMk/>
            <pc:sldMk cId="2539130866" sldId="290"/>
            <ac:picMk id="33" creationId="{5550C1B1-CCD9-899A-C43C-66C05089696D}"/>
          </ac:picMkLst>
        </pc:picChg>
        <pc:picChg chg="add del mod">
          <ac:chgData name="Thien Huu" userId="45ea248edeae579f" providerId="LiveId" clId="{27D68DCD-0E53-45DB-8897-F886A4644060}" dt="2023-10-24T01:20:44.814" v="1440" actId="478"/>
          <ac:picMkLst>
            <pc:docMk/>
            <pc:sldMk cId="2539130866" sldId="290"/>
            <ac:picMk id="34" creationId="{E69BF484-ECBA-45DC-BA86-D0D0CCF32F7B}"/>
          </ac:picMkLst>
        </pc:picChg>
        <pc:picChg chg="add del mod">
          <ac:chgData name="Thien Huu" userId="45ea248edeae579f" providerId="LiveId" clId="{27D68DCD-0E53-45DB-8897-F886A4644060}" dt="2023-10-24T01:20:44.202" v="1439" actId="478"/>
          <ac:picMkLst>
            <pc:docMk/>
            <pc:sldMk cId="2539130866" sldId="290"/>
            <ac:picMk id="35" creationId="{78CD2CAC-5212-11C9-49DB-27E0E5CAB838}"/>
          </ac:picMkLst>
        </pc:picChg>
      </pc:sldChg>
      <pc:sldChg chg="addSp delSp modSp add mod delAnim modAnim">
        <pc:chgData name="Thien Huu" userId="45ea248edeae579f" providerId="LiveId" clId="{27D68DCD-0E53-45DB-8897-F886A4644060}" dt="2023-10-25T09:00:19.211" v="4862" actId="1076"/>
        <pc:sldMkLst>
          <pc:docMk/>
          <pc:sldMk cId="901974259" sldId="291"/>
        </pc:sldMkLst>
        <pc:spChg chg="del">
          <ac:chgData name="Thien Huu" userId="45ea248edeae579f" providerId="LiveId" clId="{27D68DCD-0E53-45DB-8897-F886A4644060}" dt="2023-10-24T01:28:28.047" v="1640" actId="478"/>
          <ac:spMkLst>
            <pc:docMk/>
            <pc:sldMk cId="901974259" sldId="291"/>
            <ac:spMk id="4" creationId="{C96DC7D5-87E7-2CE7-CAED-08C4C4F89D9A}"/>
          </ac:spMkLst>
        </pc:spChg>
        <pc:spChg chg="add del mod">
          <ac:chgData name="Thien Huu" userId="45ea248edeae579f" providerId="LiveId" clId="{27D68DCD-0E53-45DB-8897-F886A4644060}" dt="2023-10-24T23:34:45.659" v="4558" actId="478"/>
          <ac:spMkLst>
            <pc:docMk/>
            <pc:sldMk cId="901974259" sldId="291"/>
            <ac:spMk id="19" creationId="{4C71928A-6B7E-C347-9774-C800241DCCE6}"/>
          </ac:spMkLst>
        </pc:spChg>
        <pc:picChg chg="add del mod">
          <ac:chgData name="Thien Huu" userId="45ea248edeae579f" providerId="LiveId" clId="{27D68DCD-0E53-45DB-8897-F886A4644060}" dt="2023-10-25T01:42:46.320" v="4835" actId="478"/>
          <ac:picMkLst>
            <pc:docMk/>
            <pc:sldMk cId="901974259" sldId="291"/>
            <ac:picMk id="4" creationId="{D74769A0-CEA0-61BA-AF9F-F8A4810D597B}"/>
          </ac:picMkLst>
        </pc:picChg>
        <pc:picChg chg="add del mod modCrop">
          <ac:chgData name="Thien Huu" userId="45ea248edeae579f" providerId="LiveId" clId="{27D68DCD-0E53-45DB-8897-F886A4644060}" dt="2023-10-25T01:01:04.526" v="4768" actId="478"/>
          <ac:picMkLst>
            <pc:docMk/>
            <pc:sldMk cId="901974259" sldId="291"/>
            <ac:picMk id="5" creationId="{11E53E48-EB65-75DA-094B-A27A1197F080}"/>
          </ac:picMkLst>
        </pc:picChg>
        <pc:picChg chg="mod">
          <ac:chgData name="Thien Huu" userId="45ea248edeae579f" providerId="LiveId" clId="{27D68DCD-0E53-45DB-8897-F886A4644060}" dt="2023-10-24T01:01:39.478" v="799" actId="1076"/>
          <ac:picMkLst>
            <pc:docMk/>
            <pc:sldMk cId="901974259" sldId="291"/>
            <ac:picMk id="15" creationId="{739CFD92-5A8E-EA4B-32AB-ED0958A7F12C}"/>
          </ac:picMkLst>
        </pc:picChg>
        <pc:picChg chg="mod">
          <ac:chgData name="Thien Huu" userId="45ea248edeae579f" providerId="LiveId" clId="{27D68DCD-0E53-45DB-8897-F886A4644060}" dt="2023-10-24T01:02:21.246" v="843" actId="1076"/>
          <ac:picMkLst>
            <pc:docMk/>
            <pc:sldMk cId="901974259" sldId="291"/>
            <ac:picMk id="17" creationId="{97E8C87B-2CC6-FBE0-BB58-91C5513243CD}"/>
          </ac:picMkLst>
        </pc:picChg>
        <pc:picChg chg="add mod">
          <ac:chgData name="Thien Huu" userId="45ea248edeae579f" providerId="LiveId" clId="{27D68DCD-0E53-45DB-8897-F886A4644060}" dt="2023-10-25T09:00:19.211" v="4862" actId="1076"/>
          <ac:picMkLst>
            <pc:docMk/>
            <pc:sldMk cId="901974259" sldId="291"/>
            <ac:picMk id="23" creationId="{ED62E2E8-2D39-10FA-E7B1-9594D79D1A10}"/>
          </ac:picMkLst>
        </pc:picChg>
        <pc:picChg chg="del">
          <ac:chgData name="Thien Huu" userId="45ea248edeae579f" providerId="LiveId" clId="{27D68DCD-0E53-45DB-8897-F886A4644060}" dt="2023-10-24T01:01:25.297" v="794" actId="478"/>
          <ac:picMkLst>
            <pc:docMk/>
            <pc:sldMk cId="901974259" sldId="291"/>
            <ac:picMk id="29" creationId="{7CEFF194-86A5-76CD-20E8-AA0FE6ABADFC}"/>
          </ac:picMkLst>
        </pc:picChg>
      </pc:sldChg>
      <pc:sldChg chg="add del">
        <pc:chgData name="Thien Huu" userId="45ea248edeae579f" providerId="LiveId" clId="{27D68DCD-0E53-45DB-8897-F886A4644060}" dt="2023-10-24T00:53:19.835" v="682" actId="47"/>
        <pc:sldMkLst>
          <pc:docMk/>
          <pc:sldMk cId="2436228557" sldId="291"/>
        </pc:sldMkLst>
      </pc:sldChg>
      <pc:sldChg chg="add del">
        <pc:chgData name="Thien Huu" userId="45ea248edeae579f" providerId="LiveId" clId="{27D68DCD-0E53-45DB-8897-F886A4644060}" dt="2023-10-24T01:01:15.779" v="792" actId="47"/>
        <pc:sldMkLst>
          <pc:docMk/>
          <pc:sldMk cId="668654574" sldId="292"/>
        </pc:sldMkLst>
      </pc:sldChg>
      <pc:sldChg chg="addSp delSp modSp add mod">
        <pc:chgData name="Thien Huu" userId="45ea248edeae579f" providerId="LiveId" clId="{27D68DCD-0E53-45DB-8897-F886A4644060}" dt="2023-10-24T01:28:23.031" v="1639" actId="478"/>
        <pc:sldMkLst>
          <pc:docMk/>
          <pc:sldMk cId="1617605908" sldId="292"/>
        </pc:sldMkLst>
        <pc:spChg chg="del">
          <ac:chgData name="Thien Huu" userId="45ea248edeae579f" providerId="LiveId" clId="{27D68DCD-0E53-45DB-8897-F886A4644060}" dt="2023-10-24T01:28:23.031" v="1639" actId="478"/>
          <ac:spMkLst>
            <pc:docMk/>
            <pc:sldMk cId="1617605908" sldId="292"/>
            <ac:spMk id="4" creationId="{C96DC7D5-87E7-2CE7-CAED-08C4C4F89D9A}"/>
          </ac:spMkLst>
        </pc:spChg>
        <pc:spChg chg="mod">
          <ac:chgData name="Thien Huu" userId="45ea248edeae579f" providerId="LiveId" clId="{27D68DCD-0E53-45DB-8897-F886A4644060}" dt="2023-10-24T01:02:37.554" v="887" actId="1036"/>
          <ac:spMkLst>
            <pc:docMk/>
            <pc:sldMk cId="1617605908" sldId="292"/>
            <ac:spMk id="31" creationId="{C441D891-0F05-F65A-FF5B-B906DF103D10}"/>
          </ac:spMkLst>
        </pc:spChg>
        <pc:picChg chg="add del mod">
          <ac:chgData name="Thien Huu" userId="45ea248edeae579f" providerId="LiveId" clId="{27D68DCD-0E53-45DB-8897-F886A4644060}" dt="2023-10-24T01:05:08.359" v="1006" actId="478"/>
          <ac:picMkLst>
            <pc:docMk/>
            <pc:sldMk cId="1617605908" sldId="292"/>
            <ac:picMk id="5" creationId="{806E62AC-3DCA-45EB-862E-DF2CF7FB7982}"/>
          </ac:picMkLst>
        </pc:picChg>
        <pc:picChg chg="add mod modCrop">
          <ac:chgData name="Thien Huu" userId="45ea248edeae579f" providerId="LiveId" clId="{27D68DCD-0E53-45DB-8897-F886A4644060}" dt="2023-10-24T01:05:38.406" v="1012" actId="688"/>
          <ac:picMkLst>
            <pc:docMk/>
            <pc:sldMk cId="1617605908" sldId="292"/>
            <ac:picMk id="20" creationId="{760AE00A-FA4D-5343-C618-FF80502A4949}"/>
          </ac:picMkLst>
        </pc:picChg>
      </pc:sldChg>
      <pc:sldChg chg="addSp delSp modSp add mod delAnim modAnim">
        <pc:chgData name="Thien Huu" userId="45ea248edeae579f" providerId="LiveId" clId="{27D68DCD-0E53-45DB-8897-F886A4644060}" dt="2023-10-25T12:19:49.909" v="4863" actId="1076"/>
        <pc:sldMkLst>
          <pc:docMk/>
          <pc:sldMk cId="3489330574" sldId="293"/>
        </pc:sldMkLst>
        <pc:spChg chg="add del mod">
          <ac:chgData name="Thien Huu" userId="45ea248edeae579f" providerId="LiveId" clId="{27D68DCD-0E53-45DB-8897-F886A4644060}" dt="2023-10-25T00:42:39.444" v="4645" actId="478"/>
          <ac:spMkLst>
            <pc:docMk/>
            <pc:sldMk cId="3489330574" sldId="293"/>
            <ac:spMk id="3" creationId="{A8DD65E7-D2AE-5DA5-9EBE-3DDBA799534B}"/>
          </ac:spMkLst>
        </pc:spChg>
        <pc:spChg chg="del">
          <ac:chgData name="Thien Huu" userId="45ea248edeae579f" providerId="LiveId" clId="{27D68DCD-0E53-45DB-8897-F886A4644060}" dt="2023-10-25T00:43:13.760" v="4652" actId="478"/>
          <ac:spMkLst>
            <pc:docMk/>
            <pc:sldMk cId="3489330574" sldId="293"/>
            <ac:spMk id="4" creationId="{C96DC7D5-87E7-2CE7-CAED-08C4C4F89D9A}"/>
          </ac:spMkLst>
        </pc:spChg>
        <pc:picChg chg="add mod">
          <ac:chgData name="Thien Huu" userId="45ea248edeae579f" providerId="LiveId" clId="{27D68DCD-0E53-45DB-8897-F886A4644060}" dt="2023-10-25T01:43:18.594" v="4846" actId="1076"/>
          <ac:picMkLst>
            <pc:docMk/>
            <pc:sldMk cId="3489330574" sldId="293"/>
            <ac:picMk id="5" creationId="{ED5EAF6B-FE8C-0149-7E51-5B8D005D7E2C}"/>
          </ac:picMkLst>
        </pc:picChg>
        <pc:picChg chg="mod">
          <ac:chgData name="Thien Huu" userId="45ea248edeae579f" providerId="LiveId" clId="{27D68DCD-0E53-45DB-8897-F886A4644060}" dt="2023-10-24T01:22:20.725" v="1588" actId="1076"/>
          <ac:picMkLst>
            <pc:docMk/>
            <pc:sldMk cId="3489330574" sldId="293"/>
            <ac:picMk id="17" creationId="{97E8C87B-2CC6-FBE0-BB58-91C5513243CD}"/>
          </ac:picMkLst>
        </pc:picChg>
        <pc:picChg chg="mod">
          <ac:chgData name="Thien Huu" userId="45ea248edeae579f" providerId="LiveId" clId="{27D68DCD-0E53-45DB-8897-F886A4644060}" dt="2023-10-25T12:19:49.909" v="4863" actId="1076"/>
          <ac:picMkLst>
            <pc:docMk/>
            <pc:sldMk cId="3489330574" sldId="293"/>
            <ac:picMk id="29" creationId="{7CEFF194-86A5-76CD-20E8-AA0FE6ABADFC}"/>
          </ac:picMkLst>
        </pc:picChg>
      </pc:sldChg>
      <pc:sldChg chg="addSp delSp modSp new mod modTransition setBg modClrScheme modAnim chgLayout">
        <pc:chgData name="Thien Huu" userId="45ea248edeae579f" providerId="LiveId" clId="{27D68DCD-0E53-45DB-8897-F886A4644060}" dt="2023-10-24T02:25:38.019" v="2643"/>
        <pc:sldMkLst>
          <pc:docMk/>
          <pc:sldMk cId="3247064470" sldId="294"/>
        </pc:sldMkLst>
        <pc:spChg chg="del">
          <ac:chgData name="Thien Huu" userId="45ea248edeae579f" providerId="LiveId" clId="{27D68DCD-0E53-45DB-8897-F886A4644060}" dt="2023-10-24T01:51:23.411" v="1926" actId="700"/>
          <ac:spMkLst>
            <pc:docMk/>
            <pc:sldMk cId="3247064470" sldId="294"/>
            <ac:spMk id="2" creationId="{F156074F-1ED1-6C3A-FE51-35DD82BFBAFA}"/>
          </ac:spMkLst>
        </pc:spChg>
        <pc:spChg chg="add del mod">
          <ac:chgData name="Thien Huu" userId="45ea248edeae579f" providerId="LiveId" clId="{27D68DCD-0E53-45DB-8897-F886A4644060}" dt="2023-10-24T01:51:27.454" v="1928" actId="478"/>
          <ac:spMkLst>
            <pc:docMk/>
            <pc:sldMk cId="3247064470" sldId="294"/>
            <ac:spMk id="3" creationId="{0CCFC7E1-A669-29E5-F35F-B64C613A45D0}"/>
          </ac:spMkLst>
        </pc:spChg>
        <pc:spChg chg="add del mod">
          <ac:chgData name="Thien Huu" userId="45ea248edeae579f" providerId="LiveId" clId="{27D68DCD-0E53-45DB-8897-F886A4644060}" dt="2023-10-24T01:51:25.764" v="1927" actId="478"/>
          <ac:spMkLst>
            <pc:docMk/>
            <pc:sldMk cId="3247064470" sldId="294"/>
            <ac:spMk id="4" creationId="{FBC7759E-826E-E55E-A6A0-8812E6F4F859}"/>
          </ac:spMkLst>
        </pc:spChg>
        <pc:spChg chg="add del mod">
          <ac:chgData name="Thien Huu" userId="45ea248edeae579f" providerId="LiveId" clId="{27D68DCD-0E53-45DB-8897-F886A4644060}" dt="2023-10-24T01:53:05.265" v="1933"/>
          <ac:spMkLst>
            <pc:docMk/>
            <pc:sldMk cId="3247064470" sldId="294"/>
            <ac:spMk id="5" creationId="{32A08B53-C845-A595-EFE7-1C7441188EF1}"/>
          </ac:spMkLst>
        </pc:spChg>
        <pc:spChg chg="add del mod">
          <ac:chgData name="Thien Huu" userId="45ea248edeae579f" providerId="LiveId" clId="{27D68DCD-0E53-45DB-8897-F886A4644060}" dt="2023-10-24T02:00:28.525" v="2037" actId="478"/>
          <ac:spMkLst>
            <pc:docMk/>
            <pc:sldMk cId="3247064470" sldId="294"/>
            <ac:spMk id="7" creationId="{17691532-32AD-1B54-5A8B-3AC8660D122A}"/>
          </ac:spMkLst>
        </pc:spChg>
        <pc:spChg chg="add del mod">
          <ac:chgData name="Thien Huu" userId="45ea248edeae579f" providerId="LiveId" clId="{27D68DCD-0E53-45DB-8897-F886A4644060}" dt="2023-10-24T01:59:58.119" v="2033"/>
          <ac:spMkLst>
            <pc:docMk/>
            <pc:sldMk cId="3247064470" sldId="294"/>
            <ac:spMk id="8" creationId="{CDA4F7F4-D8E2-C832-4560-2A6F703F160E}"/>
          </ac:spMkLst>
        </pc:spChg>
        <pc:spChg chg="add del mod">
          <ac:chgData name="Thien Huu" userId="45ea248edeae579f" providerId="LiveId" clId="{27D68DCD-0E53-45DB-8897-F886A4644060}" dt="2023-10-24T02:00:57.599" v="2039" actId="478"/>
          <ac:spMkLst>
            <pc:docMk/>
            <pc:sldMk cId="3247064470" sldId="294"/>
            <ac:spMk id="9" creationId="{4E441F44-73E6-6FA7-4D07-E19385D3BAC7}"/>
          </ac:spMkLst>
        </pc:spChg>
        <pc:spChg chg="add mod">
          <ac:chgData name="Thien Huu" userId="45ea248edeae579f" providerId="LiveId" clId="{27D68DCD-0E53-45DB-8897-F886A4644060}" dt="2023-10-24T02:14:32.364" v="2473" actId="1076"/>
          <ac:spMkLst>
            <pc:docMk/>
            <pc:sldMk cId="3247064470" sldId="294"/>
            <ac:spMk id="10" creationId="{E93E1C37-CE4D-DF73-43E1-2A5154DCA2DA}"/>
          </ac:spMkLst>
        </pc:spChg>
        <pc:spChg chg="add mod">
          <ac:chgData name="Thien Huu" userId="45ea248edeae579f" providerId="LiveId" clId="{27D68DCD-0E53-45DB-8897-F886A4644060}" dt="2023-10-24T02:05:06.245" v="2150" actId="14100"/>
          <ac:spMkLst>
            <pc:docMk/>
            <pc:sldMk cId="3247064470" sldId="294"/>
            <ac:spMk id="11" creationId="{89149AEC-1BA5-DD2F-C470-2157187211E5}"/>
          </ac:spMkLst>
        </pc:spChg>
        <pc:spChg chg="add mod">
          <ac:chgData name="Thien Huu" userId="45ea248edeae579f" providerId="LiveId" clId="{27D68DCD-0E53-45DB-8897-F886A4644060}" dt="2023-10-24T02:14:37.910" v="2542" actId="1036"/>
          <ac:spMkLst>
            <pc:docMk/>
            <pc:sldMk cId="3247064470" sldId="294"/>
            <ac:spMk id="12" creationId="{96801AD3-8475-2CCC-E47E-5A69AE03D74D}"/>
          </ac:spMkLst>
        </pc:spChg>
      </pc:sldChg>
      <pc:sldChg chg="addSp modSp add mod modTransition modAnim">
        <pc:chgData name="Thien Huu" userId="45ea248edeae579f" providerId="LiveId" clId="{27D68DCD-0E53-45DB-8897-F886A4644060}" dt="2023-10-24T02:26:56.533" v="2661" actId="1076"/>
        <pc:sldMkLst>
          <pc:docMk/>
          <pc:sldMk cId="1678037952" sldId="295"/>
        </pc:sldMkLst>
        <pc:spChg chg="add mod">
          <ac:chgData name="Thien Huu" userId="45ea248edeae579f" providerId="LiveId" clId="{27D68DCD-0E53-45DB-8897-F886A4644060}" dt="2023-10-24T02:05:53.226" v="2198" actId="1038"/>
          <ac:spMkLst>
            <pc:docMk/>
            <pc:sldMk cId="1678037952" sldId="295"/>
            <ac:spMk id="2" creationId="{1D644880-65B8-39CB-CEAA-2AED97B51D72}"/>
          </ac:spMkLst>
        </pc:spChg>
        <pc:spChg chg="add mod">
          <ac:chgData name="Thien Huu" userId="45ea248edeae579f" providerId="LiveId" clId="{27D68DCD-0E53-45DB-8897-F886A4644060}" dt="2023-10-24T02:06:30.370" v="2256" actId="1038"/>
          <ac:spMkLst>
            <pc:docMk/>
            <pc:sldMk cId="1678037952" sldId="295"/>
            <ac:spMk id="3" creationId="{A0E9B984-43A6-9FDB-B20E-FC03C92C6D28}"/>
          </ac:spMkLst>
        </pc:spChg>
        <pc:spChg chg="add mod">
          <ac:chgData name="Thien Huu" userId="45ea248edeae579f" providerId="LiveId" clId="{27D68DCD-0E53-45DB-8897-F886A4644060}" dt="2023-10-24T02:26:56.533" v="2661" actId="1076"/>
          <ac:spMkLst>
            <pc:docMk/>
            <pc:sldMk cId="1678037952" sldId="295"/>
            <ac:spMk id="4" creationId="{0B322E36-0C17-BEE8-F213-A04A87D0AAA7}"/>
          </ac:spMkLst>
        </pc:spChg>
      </pc:sldChg>
      <pc:sldChg chg="addSp delSp modSp del mod setBg modAnim">
        <pc:chgData name="Thien Huu" userId="45ea248edeae579f" providerId="LiveId" clId="{27D68DCD-0E53-45DB-8897-F886A4644060}" dt="2023-10-24T23:34:34.256" v="4557" actId="47"/>
        <pc:sldMkLst>
          <pc:docMk/>
          <pc:sldMk cId="1829051701" sldId="296"/>
        </pc:sldMkLst>
        <pc:spChg chg="del">
          <ac:chgData name="Thien Huu" userId="45ea248edeae579f" providerId="LiveId" clId="{27D68DCD-0E53-45DB-8897-F886A4644060}" dt="2023-10-24T10:40:43.364" v="3826" actId="478"/>
          <ac:spMkLst>
            <pc:docMk/>
            <pc:sldMk cId="1829051701" sldId="296"/>
            <ac:spMk id="2" creationId="{C47ED708-7072-3905-90EE-1F11BF6C719A}"/>
          </ac:spMkLst>
        </pc:spChg>
        <pc:spChg chg="del">
          <ac:chgData name="Thien Huu" userId="45ea248edeae579f" providerId="LiveId" clId="{27D68DCD-0E53-45DB-8897-F886A4644060}" dt="2023-10-24T10:40:45.022" v="3827" actId="478"/>
          <ac:spMkLst>
            <pc:docMk/>
            <pc:sldMk cId="1829051701" sldId="296"/>
            <ac:spMk id="3" creationId="{DBCF677E-0A4B-5A5D-A0EB-5D026D257FCB}"/>
          </ac:spMkLst>
        </pc:spChg>
        <pc:spChg chg="add del mod">
          <ac:chgData name="Thien Huu" userId="45ea248edeae579f" providerId="LiveId" clId="{27D68DCD-0E53-45DB-8897-F886A4644060}" dt="2023-10-24T10:40:50.627" v="3830"/>
          <ac:spMkLst>
            <pc:docMk/>
            <pc:sldMk cId="1829051701" sldId="296"/>
            <ac:spMk id="4" creationId="{49F093E0-145E-A7C6-7BDA-17B682371160}"/>
          </ac:spMkLst>
        </pc:spChg>
        <pc:spChg chg="add mod">
          <ac:chgData name="Thien Huu" userId="45ea248edeae579f" providerId="LiveId" clId="{27D68DCD-0E53-45DB-8897-F886A4644060}" dt="2023-10-24T10:46:49.183" v="3987" actId="14100"/>
          <ac:spMkLst>
            <pc:docMk/>
            <pc:sldMk cId="1829051701" sldId="296"/>
            <ac:spMk id="5" creationId="{ED4BBC77-6AF6-709B-25A9-06C272050ECA}"/>
          </ac:spMkLst>
        </pc:spChg>
        <pc:spChg chg="add mod">
          <ac:chgData name="Thien Huu" userId="45ea248edeae579f" providerId="LiveId" clId="{27D68DCD-0E53-45DB-8897-F886A4644060}" dt="2023-10-24T10:46:52.060" v="3988" actId="1076"/>
          <ac:spMkLst>
            <pc:docMk/>
            <pc:sldMk cId="1829051701" sldId="296"/>
            <ac:spMk id="7" creationId="{085719B0-02C6-6937-B5C6-3B2C43B6BEFD}"/>
          </ac:spMkLst>
        </pc:spChg>
        <pc:spChg chg="add mod">
          <ac:chgData name="Thien Huu" userId="45ea248edeae579f" providerId="LiveId" clId="{27D68DCD-0E53-45DB-8897-F886A4644060}" dt="2023-10-24T10:46:53.684" v="3989" actId="1076"/>
          <ac:spMkLst>
            <pc:docMk/>
            <pc:sldMk cId="1829051701" sldId="296"/>
            <ac:spMk id="10" creationId="{2E71FCB2-4469-159E-B4B2-C03112526C05}"/>
          </ac:spMkLst>
        </pc:spChg>
        <pc:spChg chg="add mod">
          <ac:chgData name="Thien Huu" userId="45ea248edeae579f" providerId="LiveId" clId="{27D68DCD-0E53-45DB-8897-F886A4644060}" dt="2023-10-24T10:46:55.150" v="3990" actId="1076"/>
          <ac:spMkLst>
            <pc:docMk/>
            <pc:sldMk cId="1829051701" sldId="296"/>
            <ac:spMk id="12" creationId="{33C03337-7442-089D-A093-6ABB757A07BC}"/>
          </ac:spMkLst>
        </pc:spChg>
        <pc:spChg chg="add">
          <ac:chgData name="Thien Huu" userId="45ea248edeae579f" providerId="LiveId" clId="{27D68DCD-0E53-45DB-8897-F886A4644060}" dt="2023-10-24T10:43:23.380" v="3891" actId="26606"/>
          <ac:spMkLst>
            <pc:docMk/>
            <pc:sldMk cId="1829051701" sldId="296"/>
            <ac:spMk id="13" creationId="{352BEC0E-22F8-46D0-9632-375DB541B06C}"/>
          </ac:spMkLst>
        </pc:spChg>
        <pc:spChg chg="add">
          <ac:chgData name="Thien Huu" userId="45ea248edeae579f" providerId="LiveId" clId="{27D68DCD-0E53-45DB-8897-F886A4644060}" dt="2023-10-24T10:43:23.380" v="3891" actId="26606"/>
          <ac:spMkLst>
            <pc:docMk/>
            <pc:sldMk cId="1829051701" sldId="296"/>
            <ac:spMk id="15" creationId="{3FCFB1DE-0B7E-48CC-BA90-B2AB0889F9D6}"/>
          </ac:spMkLst>
        </pc:spChg>
        <pc:picChg chg="add del mod ord">
          <ac:chgData name="Thien Huu" userId="45ea248edeae579f" providerId="LiveId" clId="{27D68DCD-0E53-45DB-8897-F886A4644060}" dt="2023-10-24T10:43:45.148" v="3894" actId="478"/>
          <ac:picMkLst>
            <pc:docMk/>
            <pc:sldMk cId="1829051701" sldId="296"/>
            <ac:picMk id="6" creationId="{E6E780F4-3747-31C7-EE5F-7F9D64C18EF5}"/>
          </ac:picMkLst>
        </pc:picChg>
        <pc:picChg chg="add mod">
          <ac:chgData name="Thien Huu" userId="45ea248edeae579f" providerId="LiveId" clId="{27D68DCD-0E53-45DB-8897-F886A4644060}" dt="2023-10-24T10:44:19.573" v="3900" actId="1076"/>
          <ac:picMkLst>
            <pc:docMk/>
            <pc:sldMk cId="1829051701" sldId="296"/>
            <ac:picMk id="8" creationId="{1D9C0A55-E2EB-97E4-7DED-FE13B822D42A}"/>
          </ac:picMkLst>
        </pc:picChg>
      </pc:sldChg>
      <pc:sldChg chg="addSp delSp modSp add mod ord delAnim">
        <pc:chgData name="Thien Huu" userId="45ea248edeae579f" providerId="LiveId" clId="{27D68DCD-0E53-45DB-8897-F886A4644060}" dt="2023-10-25T01:20:08.163" v="4795" actId="196"/>
        <pc:sldMkLst>
          <pc:docMk/>
          <pc:sldMk cId="4148298344" sldId="296"/>
        </pc:sldMkLst>
        <pc:spChg chg="del">
          <ac:chgData name="Thien Huu" userId="45ea248edeae579f" providerId="LiveId" clId="{27D68DCD-0E53-45DB-8897-F886A4644060}" dt="2023-10-25T00:43:18.626" v="4653" actId="478"/>
          <ac:spMkLst>
            <pc:docMk/>
            <pc:sldMk cId="4148298344" sldId="296"/>
            <ac:spMk id="4" creationId="{C96DC7D5-87E7-2CE7-CAED-08C4C4F89D9A}"/>
          </ac:spMkLst>
        </pc:spChg>
        <pc:picChg chg="add del mod">
          <ac:chgData name="Thien Huu" userId="45ea248edeae579f" providerId="LiveId" clId="{27D68DCD-0E53-45DB-8897-F886A4644060}" dt="2023-10-25T01:19:56.339" v="4791" actId="478"/>
          <ac:picMkLst>
            <pc:docMk/>
            <pc:sldMk cId="4148298344" sldId="296"/>
            <ac:picMk id="5" creationId="{8C9AB25C-CE91-5C42-5BF9-BB8103DBB085}"/>
          </ac:picMkLst>
        </pc:picChg>
        <pc:picChg chg="add mod">
          <ac:chgData name="Thien Huu" userId="45ea248edeae579f" providerId="LiveId" clId="{27D68DCD-0E53-45DB-8897-F886A4644060}" dt="2023-10-25T01:20:08.163" v="4795" actId="196"/>
          <ac:picMkLst>
            <pc:docMk/>
            <pc:sldMk cId="4148298344" sldId="296"/>
            <ac:picMk id="19" creationId="{ABE568E7-6608-FB1B-4817-D90A9F26C703}"/>
          </ac:picMkLst>
        </pc:picChg>
        <pc:picChg chg="del">
          <ac:chgData name="Thien Huu" userId="45ea248edeae579f" providerId="LiveId" clId="{27D68DCD-0E53-45DB-8897-F886A4644060}" dt="2023-10-25T01:02:04.865" v="4771" actId="478"/>
          <ac:picMkLst>
            <pc:docMk/>
            <pc:sldMk cId="4148298344" sldId="296"/>
            <ac:picMk id="29" creationId="{7CEFF194-86A5-76CD-20E8-AA0FE6ABADFC}"/>
          </ac:picMkLst>
        </pc:picChg>
      </pc:sldChg>
      <pc:sldChg chg="modSp add del">
        <pc:chgData name="Thien Huu" userId="45ea248edeae579f" providerId="LiveId" clId="{27D68DCD-0E53-45DB-8897-F886A4644060}" dt="2023-10-24T10:27:40.650" v="3251" actId="2890"/>
        <pc:sldMkLst>
          <pc:docMk/>
          <pc:sldMk cId="3641015254" sldId="297"/>
        </pc:sldMkLst>
        <pc:spChg chg="mod">
          <ac:chgData name="Thien Huu" userId="45ea248edeae579f" providerId="LiveId" clId="{27D68DCD-0E53-45DB-8897-F886A4644060}" dt="2023-10-24T10:27:37.648" v="3250" actId="6549"/>
          <ac:spMkLst>
            <pc:docMk/>
            <pc:sldMk cId="3641015254" sldId="297"/>
            <ac:spMk id="4" creationId="{92E9CF5E-27DB-0D16-E383-F80F3ECEB342}"/>
          </ac:spMkLst>
        </pc:spChg>
      </pc:sldChg>
      <pc:sldChg chg="add">
        <pc:chgData name="Thien Huu" userId="45ea248edeae579f" providerId="LiveId" clId="{27D68DCD-0E53-45DB-8897-F886A4644060}" dt="2023-10-25T01:01:01.464" v="4767" actId="2890"/>
        <pc:sldMkLst>
          <pc:docMk/>
          <pc:sldMk cId="4244155939" sldId="297"/>
        </pc:sldMkLst>
      </pc:sldChg>
      <pc:sldChg chg="add del setBg">
        <pc:chgData name="Thien Huu" userId="45ea248edeae579f" providerId="LiveId" clId="{27D68DCD-0E53-45DB-8897-F886A4644060}" dt="2023-10-25T01:41:37.325" v="4800"/>
        <pc:sldMkLst>
          <pc:docMk/>
          <pc:sldMk cId="3575082561" sldId="298"/>
        </pc:sldMkLst>
      </pc:sldChg>
      <pc:sldMasterChg chg="modSldLayout">
        <pc:chgData name="Thien Huu" userId="45ea248edeae579f" providerId="LiveId" clId="{27D68DCD-0E53-45DB-8897-F886A4644060}" dt="2023-10-24T00:25:57.639" v="168" actId="1076"/>
        <pc:sldMasterMkLst>
          <pc:docMk/>
          <pc:sldMasterMk cId="3676077351" sldId="2147483660"/>
        </pc:sldMasterMkLst>
        <pc:sldLayoutChg chg="addSp delSp modSp mod">
          <pc:chgData name="Thien Huu" userId="45ea248edeae579f" providerId="LiveId" clId="{27D68DCD-0E53-45DB-8897-F886A4644060}" dt="2023-10-24T00:25:57.639" v="168" actId="1076"/>
          <pc:sldLayoutMkLst>
            <pc:docMk/>
            <pc:sldMasterMk cId="3676077351" sldId="2147483660"/>
            <pc:sldLayoutMk cId="3619262522" sldId="2147483669"/>
          </pc:sldLayoutMkLst>
          <pc:spChg chg="del">
            <ac:chgData name="Thien Huu" userId="45ea248edeae579f" providerId="LiveId" clId="{27D68DCD-0E53-45DB-8897-F886A4644060}" dt="2023-10-24T00:25:24.991" v="164" actId="478"/>
            <ac:spMkLst>
              <pc:docMk/>
              <pc:sldMasterMk cId="3676077351" sldId="2147483660"/>
              <pc:sldLayoutMk cId="3619262522" sldId="2147483669"/>
              <ac:spMk id="2" creationId="{54950B31-481F-2F4B-9812-5193BB42EE6B}"/>
            </ac:spMkLst>
          </pc:spChg>
          <pc:spChg chg="del">
            <ac:chgData name="Thien Huu" userId="45ea248edeae579f" providerId="LiveId" clId="{27D68DCD-0E53-45DB-8897-F886A4644060}" dt="2023-10-24T00:25:24.991" v="164" actId="478"/>
            <ac:spMkLst>
              <pc:docMk/>
              <pc:sldMasterMk cId="3676077351" sldId="2147483660"/>
              <pc:sldLayoutMk cId="3619262522" sldId="2147483669"/>
              <ac:spMk id="3" creationId="{B6998F9E-E5CE-EC4E-B71F-B397625D2310}"/>
            </ac:spMkLst>
          </pc:spChg>
          <pc:spChg chg="del">
            <ac:chgData name="Thien Huu" userId="45ea248edeae579f" providerId="LiveId" clId="{27D68DCD-0E53-45DB-8897-F886A4644060}" dt="2023-10-24T00:25:24.991" v="164" actId="478"/>
            <ac:spMkLst>
              <pc:docMk/>
              <pc:sldMasterMk cId="3676077351" sldId="2147483660"/>
              <pc:sldLayoutMk cId="3619262522" sldId="2147483669"/>
              <ac:spMk id="4" creationId="{150FCF30-71D9-9C4D-8F9F-FCF564E23996}"/>
            </ac:spMkLst>
          </pc:spChg>
          <pc:spChg chg="del">
            <ac:chgData name="Thien Huu" userId="45ea248edeae579f" providerId="LiveId" clId="{27D68DCD-0E53-45DB-8897-F886A4644060}" dt="2023-10-24T00:25:24.991" v="164" actId="478"/>
            <ac:spMkLst>
              <pc:docMk/>
              <pc:sldMasterMk cId="3676077351" sldId="2147483660"/>
              <pc:sldLayoutMk cId="3619262522" sldId="2147483669"/>
              <ac:spMk id="5" creationId="{AB07861C-B636-764A-9CD3-823E81C07FF3}"/>
            </ac:spMkLst>
          </pc:spChg>
          <pc:spChg chg="del">
            <ac:chgData name="Thien Huu" userId="45ea248edeae579f" providerId="LiveId" clId="{27D68DCD-0E53-45DB-8897-F886A4644060}" dt="2023-10-24T00:25:24.991" v="164" actId="478"/>
            <ac:spMkLst>
              <pc:docMk/>
              <pc:sldMasterMk cId="3676077351" sldId="2147483660"/>
              <pc:sldLayoutMk cId="3619262522" sldId="2147483669"/>
              <ac:spMk id="6" creationId="{C81520BE-944B-324F-B2AC-47EC19C028AE}"/>
            </ac:spMkLst>
          </pc:spChg>
          <pc:spChg chg="del">
            <ac:chgData name="Thien Huu" userId="45ea248edeae579f" providerId="LiveId" clId="{27D68DCD-0E53-45DB-8897-F886A4644060}" dt="2023-10-24T00:25:24.991" v="164" actId="478"/>
            <ac:spMkLst>
              <pc:docMk/>
              <pc:sldMasterMk cId="3676077351" sldId="2147483660"/>
              <pc:sldLayoutMk cId="3619262522" sldId="2147483669"/>
              <ac:spMk id="7" creationId="{3CB5245A-B24E-1C4E-AEF3-783B1D944706}"/>
            </ac:spMkLst>
          </pc:spChg>
          <pc:spChg chg="add del">
            <ac:chgData name="Thien Huu" userId="45ea248edeae579f" providerId="LiveId" clId="{27D68DCD-0E53-45DB-8897-F886A4644060}" dt="2023-10-24T00:25:32.095" v="165" actId="11529"/>
            <ac:spMkLst>
              <pc:docMk/>
              <pc:sldMasterMk cId="3676077351" sldId="2147483660"/>
              <pc:sldLayoutMk cId="3619262522" sldId="2147483669"/>
              <ac:spMk id="8" creationId="{8A7D1C42-42D2-6E6D-5761-43A21E9DA9F1}"/>
            </ac:spMkLst>
          </pc:spChg>
          <pc:spChg chg="add mod">
            <ac:chgData name="Thien Huu" userId="45ea248edeae579f" providerId="LiveId" clId="{27D68DCD-0E53-45DB-8897-F886A4644060}" dt="2023-10-24T00:25:32.095" v="165" actId="11529"/>
            <ac:spMkLst>
              <pc:docMk/>
              <pc:sldMasterMk cId="3676077351" sldId="2147483660"/>
              <pc:sldLayoutMk cId="3619262522" sldId="2147483669"/>
              <ac:spMk id="9" creationId="{C50F25FB-4FBC-2B9F-CCF4-1FC3DB8FA69D}"/>
            </ac:spMkLst>
          </pc:spChg>
          <pc:spChg chg="add mod">
            <ac:chgData name="Thien Huu" userId="45ea248edeae579f" providerId="LiveId" clId="{27D68DCD-0E53-45DB-8897-F886A4644060}" dt="2023-10-24T00:25:36.656" v="166" actId="571"/>
            <ac:spMkLst>
              <pc:docMk/>
              <pc:sldMasterMk cId="3676077351" sldId="2147483660"/>
              <pc:sldLayoutMk cId="3619262522" sldId="2147483669"/>
              <ac:spMk id="10" creationId="{1D31DA18-8D10-CEC6-EACF-306475A63880}"/>
            </ac:spMkLst>
          </pc:spChg>
          <pc:spChg chg="add del">
            <ac:chgData name="Thien Huu" userId="45ea248edeae579f" providerId="LiveId" clId="{27D68DCD-0E53-45DB-8897-F886A4644060}" dt="2023-10-24T00:25:55.126" v="167" actId="11529"/>
            <ac:spMkLst>
              <pc:docMk/>
              <pc:sldMasterMk cId="3676077351" sldId="2147483660"/>
              <pc:sldLayoutMk cId="3619262522" sldId="2147483669"/>
              <ac:spMk id="11" creationId="{CD110329-4DE7-6674-B5DB-9469BD849C65}"/>
            </ac:spMkLst>
          </pc:spChg>
          <pc:spChg chg="add mod">
            <ac:chgData name="Thien Huu" userId="45ea248edeae579f" providerId="LiveId" clId="{27D68DCD-0E53-45DB-8897-F886A4644060}" dt="2023-10-24T00:25:57.639" v="168" actId="1076"/>
            <ac:spMkLst>
              <pc:docMk/>
              <pc:sldMasterMk cId="3676077351" sldId="2147483660"/>
              <pc:sldLayoutMk cId="3619262522" sldId="2147483669"/>
              <ac:spMk id="12" creationId="{DB884030-693A-F089-50CE-AD7E8D91E9A9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28A21-D25C-4C72-B87A-2EBF248A5B4E}" type="datetimeFigureOut">
              <a:rPr lang="vi-VN" smtClean="0"/>
              <a:t>26/10/2023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E5ED8-D4D5-4609-9794-357884EE450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219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E5ED8-D4D5-4609-9794-357884EE450E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3908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960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60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053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634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358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056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533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983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056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003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75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087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031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026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557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976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762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939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012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30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62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60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0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828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803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26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0F28-15AE-D548-A364-55A4F8311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32D6-4B9E-CF4E-B2F1-966E19783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195C5-A01A-0043-B22A-07B9752B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26/10/2023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D614-C70B-114C-BC72-83400061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F32F-E02F-9346-9A94-F2D9B201A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7123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ỗ dành sẵn cho Phương tiện 7">
            <a:extLst>
              <a:ext uri="{FF2B5EF4-FFF2-40B4-BE49-F238E27FC236}">
                <a16:creationId xmlns:a16="http://schemas.microsoft.com/office/drawing/2014/main" id="{F45B995E-3EE5-C7CA-C6FE-D33AF521FA84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067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8BF3-D403-AA4D-8307-1AD9089D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8AFDD1-C709-FC4A-A04E-681FC363A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1A29A-7EBF-1640-901D-4BD39E48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26/10/2023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7955-4B7C-6942-8197-B5FBD006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D8B8-0753-BB4B-92EB-BAC0AD6D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6778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B604-70AB-BB4D-A7E3-5B899F00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3DC9C-0C6E-F943-A253-3A70BED0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0614-AA81-9E49-82C3-FE971B86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26/10/2023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23032-A82F-CD4F-A91D-55756F852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5DD38-8AF1-D548-89E6-A31E9073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7221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150F-1759-E744-AE43-A0D335CC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07FA-F50C-CE49-926D-CAE1C38D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97CA0-FBD2-C846-97AB-78B5AC161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26/10/2023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C4AE-11D2-4649-A108-B09E0B4F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47B62-2F93-1A41-BD07-481ACD8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6110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496-2043-6646-9E83-10C12E54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9BF5D-4BA9-A24D-94D6-4CE1DFEFD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1BC49-4921-F84A-AEFF-DB3AC817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873E8-EA7F-4D4B-887B-284CBFCE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26/10/2023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2885E-F8FC-A049-B370-3F11D510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8736F-1196-E74D-BC71-80ECF004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0556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EFA9-1BD2-8845-B434-23E91A7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60310-FB48-7E4C-88AA-6BFB7460F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EC563-5397-124A-8527-D43BC7E46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649B5-DF08-C94D-B69D-A4B7D2634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3EFA5-71F3-D548-8445-EF024CA24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B84A-D4EE-FF4B-AF21-179230D4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26/10/2023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837E4-69E5-CC42-84EC-5748054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A8D97-40CD-0842-88E7-B456F03E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7074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3EC6-632D-6343-81E9-A4BE13DC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D35AF-ACAD-2441-8E49-75E69398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B98E-06ED-244E-981C-8D5EDD09A1DD}" type="datetimeFigureOut">
              <a:t>26/10/2023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7882-6BEC-2B4D-B62C-418E38B4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5A66-5963-A641-BE4E-A8A34F6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94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ỗ dành sẵn cho Hình ảnh 5">
            <a:extLst>
              <a:ext uri="{FF2B5EF4-FFF2-40B4-BE49-F238E27FC236}">
                <a16:creationId xmlns:a16="http://schemas.microsoft.com/office/drawing/2014/main" id="{009E63EA-9422-F8B6-DE78-C1C78102F2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24400" y="1485900"/>
            <a:ext cx="2743200" cy="3886200"/>
          </a:xfrm>
        </p:spPr>
        <p:txBody>
          <a:bodyPr/>
          <a:lstStyle/>
          <a:p>
            <a:endParaRPr lang="vi-VN"/>
          </a:p>
        </p:txBody>
      </p:sp>
      <p:sp>
        <p:nvSpPr>
          <p:cNvPr id="21" name="Chỗ dành sẵn cho Hình ảnh 5">
            <a:extLst>
              <a:ext uri="{FF2B5EF4-FFF2-40B4-BE49-F238E27FC236}">
                <a16:creationId xmlns:a16="http://schemas.microsoft.com/office/drawing/2014/main" id="{9BC56632-61DC-7188-9A40-BE9FE5263F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95191" y="1477926"/>
            <a:ext cx="2743200" cy="3886200"/>
          </a:xfrm>
        </p:spPr>
        <p:txBody>
          <a:bodyPr/>
          <a:lstStyle/>
          <a:p>
            <a:endParaRPr lang="vi-VN"/>
          </a:p>
        </p:txBody>
      </p:sp>
      <p:sp>
        <p:nvSpPr>
          <p:cNvPr id="22" name="Chỗ dành sẵn cho Hình ảnh 5">
            <a:extLst>
              <a:ext uri="{FF2B5EF4-FFF2-40B4-BE49-F238E27FC236}">
                <a16:creationId xmlns:a16="http://schemas.microsoft.com/office/drawing/2014/main" id="{EEE39DF4-6E6F-09CF-8905-2A7DC5EE18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65982" y="1485900"/>
            <a:ext cx="2743200" cy="3886200"/>
          </a:xfrm>
        </p:spPr>
        <p:txBody>
          <a:bodyPr/>
          <a:lstStyle/>
          <a:p>
            <a:endParaRPr lang="vi-VN"/>
          </a:p>
        </p:txBody>
      </p:sp>
      <p:sp>
        <p:nvSpPr>
          <p:cNvPr id="23" name="Chỗ dành sẵn cho Hình ảnh 5">
            <a:extLst>
              <a:ext uri="{FF2B5EF4-FFF2-40B4-BE49-F238E27FC236}">
                <a16:creationId xmlns:a16="http://schemas.microsoft.com/office/drawing/2014/main" id="{43377B5C-0FA7-F858-88B1-254477F9D86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336773" y="1477926"/>
            <a:ext cx="2743200" cy="3886200"/>
          </a:xfrm>
        </p:spPr>
        <p:txBody>
          <a:bodyPr/>
          <a:lstStyle/>
          <a:p>
            <a:endParaRPr lang="vi-VN"/>
          </a:p>
        </p:txBody>
      </p:sp>
      <p:sp>
        <p:nvSpPr>
          <p:cNvPr id="24" name="Chỗ dành sẵn cho Hình ảnh 5">
            <a:extLst>
              <a:ext uri="{FF2B5EF4-FFF2-40B4-BE49-F238E27FC236}">
                <a16:creationId xmlns:a16="http://schemas.microsoft.com/office/drawing/2014/main" id="{D4A49F30-19EB-DB14-C768-C6073CA73C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53609" y="1501849"/>
            <a:ext cx="2743200" cy="3886200"/>
          </a:xfrm>
        </p:spPr>
        <p:txBody>
          <a:bodyPr/>
          <a:lstStyle/>
          <a:p>
            <a:endParaRPr lang="vi-VN"/>
          </a:p>
        </p:txBody>
      </p:sp>
      <p:sp>
        <p:nvSpPr>
          <p:cNvPr id="25" name="Chỗ dành sẵn cho Hình ảnh 5">
            <a:extLst>
              <a:ext uri="{FF2B5EF4-FFF2-40B4-BE49-F238E27FC236}">
                <a16:creationId xmlns:a16="http://schemas.microsoft.com/office/drawing/2014/main" id="{F45D996E-19CE-3A5F-75D4-8FB4BE46B33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17182" y="1501849"/>
            <a:ext cx="2743200" cy="3886200"/>
          </a:xfrm>
        </p:spPr>
        <p:txBody>
          <a:bodyPr/>
          <a:lstStyle/>
          <a:p>
            <a:endParaRPr lang="vi-VN"/>
          </a:p>
        </p:txBody>
      </p:sp>
      <p:sp>
        <p:nvSpPr>
          <p:cNvPr id="26" name="Chỗ dành sẵn cho Hình ảnh 5">
            <a:extLst>
              <a:ext uri="{FF2B5EF4-FFF2-40B4-BE49-F238E27FC236}">
                <a16:creationId xmlns:a16="http://schemas.microsoft.com/office/drawing/2014/main" id="{C9E837B3-7398-A8D1-51C7-2FD10126C9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1949146" y="1461977"/>
            <a:ext cx="2743200" cy="3886200"/>
          </a:xfrm>
        </p:spPr>
        <p:txBody>
          <a:bodyPr/>
          <a:lstStyle/>
          <a:p>
            <a:endParaRPr lang="vi-VN"/>
          </a:p>
        </p:txBody>
      </p:sp>
      <p:sp>
        <p:nvSpPr>
          <p:cNvPr id="27" name="Chỗ dành sẵn cho Hình ảnh 5">
            <a:extLst>
              <a:ext uri="{FF2B5EF4-FFF2-40B4-BE49-F238E27FC236}">
                <a16:creationId xmlns:a16="http://schemas.microsoft.com/office/drawing/2014/main" id="{0EFFCAE2-4554-8217-5B69-EB8446B67C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078355" y="1477926"/>
            <a:ext cx="2743200" cy="3886200"/>
          </a:xfrm>
        </p:spPr>
        <p:txBody>
          <a:bodyPr/>
          <a:lstStyle/>
          <a:p>
            <a:endParaRPr lang="vi-VN"/>
          </a:p>
        </p:txBody>
      </p:sp>
      <p:sp>
        <p:nvSpPr>
          <p:cNvPr id="28" name="Chỗ dành sẵn cho Hình ảnh 5">
            <a:extLst>
              <a:ext uri="{FF2B5EF4-FFF2-40B4-BE49-F238E27FC236}">
                <a16:creationId xmlns:a16="http://schemas.microsoft.com/office/drawing/2014/main" id="{C2FFE813-82C2-D3AA-E6A1-4587729AA97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207564" y="1477926"/>
            <a:ext cx="2743200" cy="3886200"/>
          </a:xfr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1921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ỗ dành sẵn cho Hình ảnh 8">
            <a:extLst>
              <a:ext uri="{FF2B5EF4-FFF2-40B4-BE49-F238E27FC236}">
                <a16:creationId xmlns:a16="http://schemas.microsoft.com/office/drawing/2014/main" id="{BC4C5D5C-4A98-1BDD-A73F-DE8A8A5915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46400" y="2209800"/>
            <a:ext cx="2552700" cy="2908300"/>
          </a:xfrm>
        </p:spPr>
        <p:txBody>
          <a:bodyPr/>
          <a:lstStyle/>
          <a:p>
            <a:endParaRPr lang="vi-VN"/>
          </a:p>
        </p:txBody>
      </p:sp>
      <p:sp>
        <p:nvSpPr>
          <p:cNvPr id="10" name="Chỗ dành sẵn cho Hình ảnh 8">
            <a:extLst>
              <a:ext uri="{FF2B5EF4-FFF2-40B4-BE49-F238E27FC236}">
                <a16:creationId xmlns:a16="http://schemas.microsoft.com/office/drawing/2014/main" id="{354107B3-2831-1698-07D5-BC4BD2EBA5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3600" y="2197100"/>
            <a:ext cx="2552700" cy="2908300"/>
          </a:xfr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1888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ỗ dành sẵn cho Hình ảnh 8">
            <a:extLst>
              <a:ext uri="{FF2B5EF4-FFF2-40B4-BE49-F238E27FC236}">
                <a16:creationId xmlns:a16="http://schemas.microsoft.com/office/drawing/2014/main" id="{C50F25FB-4FBC-2B9F-CCF4-1FC3DB8FA6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8750" y="638175"/>
            <a:ext cx="1722438" cy="1733550"/>
          </a:xfrm>
        </p:spPr>
        <p:txBody>
          <a:bodyPr/>
          <a:lstStyle/>
          <a:p>
            <a:endParaRPr lang="vi-VN"/>
          </a:p>
        </p:txBody>
      </p:sp>
      <p:sp>
        <p:nvSpPr>
          <p:cNvPr id="10" name="Chỗ dành sẵn cho Hình ảnh 8">
            <a:extLst>
              <a:ext uri="{FF2B5EF4-FFF2-40B4-BE49-F238E27FC236}">
                <a16:creationId xmlns:a16="http://schemas.microsoft.com/office/drawing/2014/main" id="{1D31DA18-8D10-CEC6-EACF-306475A638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48750" y="2562225"/>
            <a:ext cx="1722438" cy="1733550"/>
          </a:xfrm>
        </p:spPr>
        <p:txBody>
          <a:bodyPr/>
          <a:lstStyle/>
          <a:p>
            <a:endParaRPr lang="vi-VN"/>
          </a:p>
        </p:txBody>
      </p:sp>
      <p:sp>
        <p:nvSpPr>
          <p:cNvPr id="12" name="Chỗ dành sẵn cho Hình ảnh 11">
            <a:extLst>
              <a:ext uri="{FF2B5EF4-FFF2-40B4-BE49-F238E27FC236}">
                <a16:creationId xmlns:a16="http://schemas.microsoft.com/office/drawing/2014/main" id="{DB884030-693A-F089-50CE-AD7E8D91E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987675" y="2562225"/>
            <a:ext cx="3870325" cy="3795713"/>
          </a:xfrm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926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C05685-D195-DA43-A74C-70E926F9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625E6-5026-7943-B16C-50A25A52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7C82-C501-4E48-A5D1-46092A340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98E-06ED-244E-981C-8D5EDD09A1DD}" type="datetimeFigureOut">
              <a:t>26/10/2023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88ACA-CCB2-6640-9D5C-AE5BA9B76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941F9-4486-6F49-A4EF-D68D15F9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54021-B7F5-ED46-B19B-FD5F14D6394D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7607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4.xml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slide" Target="slide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hyperlink" Target="https://www.publicdomainpictures.net/en/view-image.php?image=320308&amp;picture=technology-2020" TargetMode="External"/><Relationship Id="rId15" Type="http://schemas.openxmlformats.org/officeDocument/2006/relationships/image" Target="../media/image9.png"/><Relationship Id="rId23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slide" Target="slide8.xml"/><Relationship Id="rId4" Type="http://schemas.microsoft.com/office/2007/relationships/hdphoto" Target="../media/hdphoto1.wdp"/><Relationship Id="rId9" Type="http://schemas.openxmlformats.org/officeDocument/2006/relationships/image" Target="../media/image5.svg"/><Relationship Id="rId14" Type="http://schemas.openxmlformats.org/officeDocument/2006/relationships/image" Target="../media/image8.png"/><Relationship Id="rId22" Type="http://schemas.openxmlformats.org/officeDocument/2006/relationships/slide" Target="slide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39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microsoft.com/office/2007/relationships/hdphoto" Target="../media/hdphoto7.wdp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4" Type="http://schemas.openxmlformats.org/officeDocument/2006/relationships/image" Target="../media/image40.sv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9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microsoft.com/office/2007/relationships/hdphoto" Target="../media/hdphoto7.wdp"/><Relationship Id="rId14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70.sv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39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svg"/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microsoft.com/office/2007/relationships/hdphoto" Target="../media/hdphoto7.wdp"/><Relationship Id="rId5" Type="http://schemas.openxmlformats.org/officeDocument/2006/relationships/image" Target="../media/image62.png"/><Relationship Id="rId15" Type="http://schemas.openxmlformats.org/officeDocument/2006/relationships/image" Target="../media/image39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Relationship Id="rId1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4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18.png"/><Relationship Id="rId17" Type="http://schemas.openxmlformats.org/officeDocument/2006/relationships/image" Target="../media/image49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slide" Target="slide25.xml"/><Relationship Id="rId5" Type="http://schemas.openxmlformats.org/officeDocument/2006/relationships/image" Target="../media/image62.png"/><Relationship Id="rId15" Type="http://schemas.openxmlformats.org/officeDocument/2006/relationships/image" Target="../media/image70.svg"/><Relationship Id="rId10" Type="http://schemas.openxmlformats.org/officeDocument/2006/relationships/image" Target="../media/image68.png"/><Relationship Id="rId4" Type="http://schemas.openxmlformats.org/officeDocument/2006/relationships/image" Target="../media/image61.png"/><Relationship Id="rId9" Type="http://schemas.openxmlformats.org/officeDocument/2006/relationships/image" Target="../media/image67.png"/><Relationship Id="rId1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8.png"/><Relationship Id="rId18" Type="http://schemas.openxmlformats.org/officeDocument/2006/relationships/image" Target="../media/image39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12" Type="http://schemas.openxmlformats.org/officeDocument/2006/relationships/slide" Target="slide25.xml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10" Type="http://schemas.openxmlformats.org/officeDocument/2006/relationships/image" Target="../media/image67.png"/><Relationship Id="rId19" Type="http://schemas.openxmlformats.org/officeDocument/2006/relationships/image" Target="../media/image49.sv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8.png"/><Relationship Id="rId18" Type="http://schemas.openxmlformats.org/officeDocument/2006/relationships/image" Target="../media/image39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slide" Target="slide25.xm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69.png"/><Relationship Id="rId10" Type="http://schemas.openxmlformats.org/officeDocument/2006/relationships/image" Target="../media/image67.png"/><Relationship Id="rId19" Type="http://schemas.openxmlformats.org/officeDocument/2006/relationships/image" Target="../media/image49.sv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4.svg"/><Relationship Id="rId18" Type="http://schemas.openxmlformats.org/officeDocument/2006/relationships/image" Target="../media/image49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18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slide" Target="slide25.xml"/><Relationship Id="rId5" Type="http://schemas.openxmlformats.org/officeDocument/2006/relationships/image" Target="../media/image62.png"/><Relationship Id="rId15" Type="http://schemas.openxmlformats.org/officeDocument/2006/relationships/image" Target="../media/image70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microsoft.com/office/2007/relationships/hdphoto" Target="../media/hdphoto7.wdp"/><Relationship Id="rId1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8.png"/><Relationship Id="rId18" Type="http://schemas.openxmlformats.org/officeDocument/2006/relationships/image" Target="../media/image72.png"/><Relationship Id="rId3" Type="http://schemas.openxmlformats.org/officeDocument/2006/relationships/image" Target="../media/image60.png"/><Relationship Id="rId21" Type="http://schemas.microsoft.com/office/2007/relationships/hdphoto" Target="../media/hdphoto9.wdp"/><Relationship Id="rId7" Type="http://schemas.openxmlformats.org/officeDocument/2006/relationships/image" Target="../media/image65.png"/><Relationship Id="rId12" Type="http://schemas.openxmlformats.org/officeDocument/2006/relationships/slide" Target="slide25.xml"/><Relationship Id="rId17" Type="http://schemas.openxmlformats.org/officeDocument/2006/relationships/image" Target="../media/image62.png"/><Relationship Id="rId25" Type="http://schemas.openxmlformats.org/officeDocument/2006/relationships/image" Target="../media/image49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0.sv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24" Type="http://schemas.openxmlformats.org/officeDocument/2006/relationships/image" Target="../media/image39.png"/><Relationship Id="rId5" Type="http://schemas.openxmlformats.org/officeDocument/2006/relationships/image" Target="../media/image63.png"/><Relationship Id="rId15" Type="http://schemas.openxmlformats.org/officeDocument/2006/relationships/image" Target="../media/image69.png"/><Relationship Id="rId23" Type="http://schemas.microsoft.com/office/2007/relationships/hdphoto" Target="../media/hdphoto10.wdp"/><Relationship Id="rId10" Type="http://schemas.openxmlformats.org/officeDocument/2006/relationships/image" Target="../media/image67.png"/><Relationship Id="rId19" Type="http://schemas.microsoft.com/office/2007/relationships/hdphoto" Target="../media/hdphoto8.wdp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54.svg"/><Relationship Id="rId22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26" Type="http://schemas.openxmlformats.org/officeDocument/2006/relationships/image" Target="../media/image73.png"/><Relationship Id="rId21" Type="http://schemas.openxmlformats.org/officeDocument/2006/relationships/image" Target="../media/image58.svg"/><Relationship Id="rId34" Type="http://schemas.openxmlformats.org/officeDocument/2006/relationships/image" Target="../media/image77.png"/><Relationship Id="rId7" Type="http://schemas.openxmlformats.org/officeDocument/2006/relationships/slide" Target="slide25.xml"/><Relationship Id="rId12" Type="http://schemas.openxmlformats.org/officeDocument/2006/relationships/image" Target="../media/image21.svg"/><Relationship Id="rId17" Type="http://schemas.openxmlformats.org/officeDocument/2006/relationships/slide" Target="slide3.xml"/><Relationship Id="rId25" Type="http://schemas.microsoft.com/office/2007/relationships/hdphoto" Target="../media/hdphoto8.wdp"/><Relationship Id="rId33" Type="http://schemas.microsoft.com/office/2007/relationships/hdphoto" Target="../media/hdphoto12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5.svg"/><Relationship Id="rId20" Type="http://schemas.openxmlformats.org/officeDocument/2006/relationships/image" Target="../media/image34.png"/><Relationship Id="rId29" Type="http://schemas.microsoft.com/office/2007/relationships/hdphoto" Target="../media/hdphoto10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microsoft.com/office/2007/relationships/hdphoto" Target="../media/hdphoto14.wdp"/><Relationship Id="rId5" Type="http://schemas.openxmlformats.org/officeDocument/2006/relationships/image" Target="../media/image16.png"/><Relationship Id="rId15" Type="http://schemas.openxmlformats.org/officeDocument/2006/relationships/image" Target="../media/image14.png"/><Relationship Id="rId23" Type="http://schemas.openxmlformats.org/officeDocument/2006/relationships/image" Target="../media/image47.svg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10" Type="http://schemas.openxmlformats.org/officeDocument/2006/relationships/slide" Target="slide28.xml"/><Relationship Id="rId19" Type="http://schemas.openxmlformats.org/officeDocument/2006/relationships/image" Target="../media/image57.svg"/><Relationship Id="rId31" Type="http://schemas.microsoft.com/office/2007/relationships/hdphoto" Target="../media/hdphoto11.wdp"/><Relationship Id="rId4" Type="http://schemas.openxmlformats.org/officeDocument/2006/relationships/image" Target="../media/image27.svg"/><Relationship Id="rId9" Type="http://schemas.openxmlformats.org/officeDocument/2006/relationships/image" Target="../media/image54.svg"/><Relationship Id="rId14" Type="http://schemas.openxmlformats.org/officeDocument/2006/relationships/image" Target="../media/image40.svg"/><Relationship Id="rId22" Type="http://schemas.openxmlformats.org/officeDocument/2006/relationships/image" Target="../media/image37.png"/><Relationship Id="rId27" Type="http://schemas.microsoft.com/office/2007/relationships/hdphoto" Target="../media/hdphoto9.wdp"/><Relationship Id="rId30" Type="http://schemas.openxmlformats.org/officeDocument/2006/relationships/image" Target="../media/image75.png"/><Relationship Id="rId35" Type="http://schemas.microsoft.com/office/2007/relationships/hdphoto" Target="../media/hdphoto13.wdp"/><Relationship Id="rId8" Type="http://schemas.openxmlformats.org/officeDocument/2006/relationships/image" Target="../media/image18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26" Type="http://schemas.openxmlformats.org/officeDocument/2006/relationships/image" Target="../media/image73.png"/><Relationship Id="rId21" Type="http://schemas.openxmlformats.org/officeDocument/2006/relationships/image" Target="../media/image58.svg"/><Relationship Id="rId34" Type="http://schemas.openxmlformats.org/officeDocument/2006/relationships/image" Target="../media/image77.png"/><Relationship Id="rId7" Type="http://schemas.openxmlformats.org/officeDocument/2006/relationships/slide" Target="slide25.xml"/><Relationship Id="rId12" Type="http://schemas.openxmlformats.org/officeDocument/2006/relationships/image" Target="../media/image21.svg"/><Relationship Id="rId17" Type="http://schemas.openxmlformats.org/officeDocument/2006/relationships/slide" Target="slide3.xml"/><Relationship Id="rId25" Type="http://schemas.microsoft.com/office/2007/relationships/hdphoto" Target="../media/hdphoto8.wdp"/><Relationship Id="rId33" Type="http://schemas.microsoft.com/office/2007/relationships/hdphoto" Target="../media/hdphoto12.wdp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5.svg"/><Relationship Id="rId20" Type="http://schemas.openxmlformats.org/officeDocument/2006/relationships/image" Target="../media/image34.png"/><Relationship Id="rId29" Type="http://schemas.microsoft.com/office/2007/relationships/hdphoto" Target="../media/hdphoto10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microsoft.com/office/2007/relationships/hdphoto" Target="../media/hdphoto14.wdp"/><Relationship Id="rId5" Type="http://schemas.openxmlformats.org/officeDocument/2006/relationships/image" Target="../media/image16.png"/><Relationship Id="rId15" Type="http://schemas.openxmlformats.org/officeDocument/2006/relationships/image" Target="../media/image14.png"/><Relationship Id="rId23" Type="http://schemas.openxmlformats.org/officeDocument/2006/relationships/image" Target="../media/image47.svg"/><Relationship Id="rId28" Type="http://schemas.openxmlformats.org/officeDocument/2006/relationships/image" Target="../media/image74.png"/><Relationship Id="rId36" Type="http://schemas.openxmlformats.org/officeDocument/2006/relationships/image" Target="../media/image78.png"/><Relationship Id="rId10" Type="http://schemas.openxmlformats.org/officeDocument/2006/relationships/slide" Target="slide28.xml"/><Relationship Id="rId19" Type="http://schemas.openxmlformats.org/officeDocument/2006/relationships/image" Target="../media/image57.svg"/><Relationship Id="rId31" Type="http://schemas.microsoft.com/office/2007/relationships/hdphoto" Target="../media/hdphoto11.wdp"/><Relationship Id="rId4" Type="http://schemas.openxmlformats.org/officeDocument/2006/relationships/image" Target="../media/image27.svg"/><Relationship Id="rId9" Type="http://schemas.openxmlformats.org/officeDocument/2006/relationships/image" Target="../media/image54.svg"/><Relationship Id="rId14" Type="http://schemas.openxmlformats.org/officeDocument/2006/relationships/image" Target="../media/image40.svg"/><Relationship Id="rId22" Type="http://schemas.openxmlformats.org/officeDocument/2006/relationships/image" Target="../media/image37.png"/><Relationship Id="rId27" Type="http://schemas.microsoft.com/office/2007/relationships/hdphoto" Target="../media/hdphoto9.wdp"/><Relationship Id="rId30" Type="http://schemas.openxmlformats.org/officeDocument/2006/relationships/image" Target="../media/image75.png"/><Relationship Id="rId35" Type="http://schemas.microsoft.com/office/2007/relationships/hdphoto" Target="../media/hdphoto13.wdp"/><Relationship Id="rId8" Type="http://schemas.openxmlformats.org/officeDocument/2006/relationships/image" Target="../media/image18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26" Type="http://schemas.openxmlformats.org/officeDocument/2006/relationships/image" Target="../media/image73.png"/><Relationship Id="rId21" Type="http://schemas.openxmlformats.org/officeDocument/2006/relationships/image" Target="../media/image58.svg"/><Relationship Id="rId34" Type="http://schemas.openxmlformats.org/officeDocument/2006/relationships/image" Target="../media/image77.png"/><Relationship Id="rId7" Type="http://schemas.openxmlformats.org/officeDocument/2006/relationships/slide" Target="slide25.xml"/><Relationship Id="rId12" Type="http://schemas.openxmlformats.org/officeDocument/2006/relationships/image" Target="../media/image21.svg"/><Relationship Id="rId17" Type="http://schemas.openxmlformats.org/officeDocument/2006/relationships/slide" Target="slide3.xml"/><Relationship Id="rId25" Type="http://schemas.microsoft.com/office/2007/relationships/hdphoto" Target="../media/hdphoto8.wdp"/><Relationship Id="rId33" Type="http://schemas.microsoft.com/office/2007/relationships/hdphoto" Target="../media/hdphoto12.wdp"/><Relationship Id="rId38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5.svg"/><Relationship Id="rId20" Type="http://schemas.openxmlformats.org/officeDocument/2006/relationships/image" Target="../media/image34.png"/><Relationship Id="rId29" Type="http://schemas.microsoft.com/office/2007/relationships/hdphoto" Target="../media/hdphoto10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microsoft.com/office/2007/relationships/hdphoto" Target="../media/hdphoto15.wdp"/><Relationship Id="rId5" Type="http://schemas.openxmlformats.org/officeDocument/2006/relationships/image" Target="../media/image16.png"/><Relationship Id="rId15" Type="http://schemas.openxmlformats.org/officeDocument/2006/relationships/image" Target="../media/image14.png"/><Relationship Id="rId23" Type="http://schemas.openxmlformats.org/officeDocument/2006/relationships/image" Target="../media/image47.svg"/><Relationship Id="rId28" Type="http://schemas.openxmlformats.org/officeDocument/2006/relationships/image" Target="../media/image74.png"/><Relationship Id="rId36" Type="http://schemas.openxmlformats.org/officeDocument/2006/relationships/image" Target="../media/image79.png"/><Relationship Id="rId10" Type="http://schemas.openxmlformats.org/officeDocument/2006/relationships/slide" Target="slide28.xml"/><Relationship Id="rId19" Type="http://schemas.openxmlformats.org/officeDocument/2006/relationships/image" Target="../media/image57.svg"/><Relationship Id="rId31" Type="http://schemas.microsoft.com/office/2007/relationships/hdphoto" Target="../media/hdphoto11.wdp"/><Relationship Id="rId4" Type="http://schemas.openxmlformats.org/officeDocument/2006/relationships/image" Target="../media/image27.svg"/><Relationship Id="rId9" Type="http://schemas.openxmlformats.org/officeDocument/2006/relationships/image" Target="../media/image54.svg"/><Relationship Id="rId14" Type="http://schemas.openxmlformats.org/officeDocument/2006/relationships/image" Target="../media/image40.svg"/><Relationship Id="rId22" Type="http://schemas.openxmlformats.org/officeDocument/2006/relationships/image" Target="../media/image37.png"/><Relationship Id="rId27" Type="http://schemas.microsoft.com/office/2007/relationships/hdphoto" Target="../media/hdphoto9.wdp"/><Relationship Id="rId30" Type="http://schemas.openxmlformats.org/officeDocument/2006/relationships/image" Target="../media/image75.png"/><Relationship Id="rId35" Type="http://schemas.microsoft.com/office/2007/relationships/hdphoto" Target="../media/hdphoto13.wdp"/><Relationship Id="rId8" Type="http://schemas.openxmlformats.org/officeDocument/2006/relationships/image" Target="../media/image18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26" Type="http://schemas.openxmlformats.org/officeDocument/2006/relationships/image" Target="../media/image73.png"/><Relationship Id="rId3" Type="http://schemas.openxmlformats.org/officeDocument/2006/relationships/image" Target="../media/image26.png"/><Relationship Id="rId21" Type="http://schemas.openxmlformats.org/officeDocument/2006/relationships/image" Target="../media/image58.svg"/><Relationship Id="rId34" Type="http://schemas.openxmlformats.org/officeDocument/2006/relationships/image" Target="../media/image77.png"/><Relationship Id="rId7" Type="http://schemas.openxmlformats.org/officeDocument/2006/relationships/slide" Target="slide25.xml"/><Relationship Id="rId12" Type="http://schemas.openxmlformats.org/officeDocument/2006/relationships/image" Target="../media/image21.svg"/><Relationship Id="rId17" Type="http://schemas.openxmlformats.org/officeDocument/2006/relationships/slide" Target="slide3.xml"/><Relationship Id="rId25" Type="http://schemas.microsoft.com/office/2007/relationships/hdphoto" Target="../media/hdphoto8.wdp"/><Relationship Id="rId33" Type="http://schemas.microsoft.com/office/2007/relationships/hdphoto" Target="../media/hdphoto12.wdp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5.svg"/><Relationship Id="rId20" Type="http://schemas.openxmlformats.org/officeDocument/2006/relationships/image" Target="../media/image34.png"/><Relationship Id="rId29" Type="http://schemas.microsoft.com/office/2007/relationships/hdphoto" Target="../media/hdphoto10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5" Type="http://schemas.openxmlformats.org/officeDocument/2006/relationships/image" Target="../media/image16.png"/><Relationship Id="rId15" Type="http://schemas.openxmlformats.org/officeDocument/2006/relationships/image" Target="../media/image14.png"/><Relationship Id="rId23" Type="http://schemas.openxmlformats.org/officeDocument/2006/relationships/image" Target="../media/image47.svg"/><Relationship Id="rId28" Type="http://schemas.openxmlformats.org/officeDocument/2006/relationships/image" Target="../media/image74.png"/><Relationship Id="rId36" Type="http://schemas.openxmlformats.org/officeDocument/2006/relationships/image" Target="../media/image80.png"/><Relationship Id="rId10" Type="http://schemas.openxmlformats.org/officeDocument/2006/relationships/slide" Target="slide28.xml"/><Relationship Id="rId19" Type="http://schemas.openxmlformats.org/officeDocument/2006/relationships/image" Target="../media/image57.svg"/><Relationship Id="rId31" Type="http://schemas.microsoft.com/office/2007/relationships/hdphoto" Target="../media/hdphoto11.wdp"/><Relationship Id="rId4" Type="http://schemas.openxmlformats.org/officeDocument/2006/relationships/image" Target="../media/image27.svg"/><Relationship Id="rId9" Type="http://schemas.openxmlformats.org/officeDocument/2006/relationships/image" Target="../media/image54.svg"/><Relationship Id="rId14" Type="http://schemas.openxmlformats.org/officeDocument/2006/relationships/image" Target="../media/image40.svg"/><Relationship Id="rId22" Type="http://schemas.openxmlformats.org/officeDocument/2006/relationships/image" Target="../media/image37.png"/><Relationship Id="rId27" Type="http://schemas.microsoft.com/office/2007/relationships/hdphoto" Target="../media/hdphoto9.wdp"/><Relationship Id="rId30" Type="http://schemas.openxmlformats.org/officeDocument/2006/relationships/image" Target="../media/image75.png"/><Relationship Id="rId35" Type="http://schemas.microsoft.com/office/2007/relationships/hdphoto" Target="../media/hdphoto13.wdp"/><Relationship Id="rId8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26" Type="http://schemas.openxmlformats.org/officeDocument/2006/relationships/image" Target="../media/image73.png"/><Relationship Id="rId21" Type="http://schemas.openxmlformats.org/officeDocument/2006/relationships/image" Target="../media/image58.svg"/><Relationship Id="rId34" Type="http://schemas.openxmlformats.org/officeDocument/2006/relationships/image" Target="../media/image77.png"/><Relationship Id="rId7" Type="http://schemas.openxmlformats.org/officeDocument/2006/relationships/slide" Target="slide25.xml"/><Relationship Id="rId12" Type="http://schemas.openxmlformats.org/officeDocument/2006/relationships/image" Target="../media/image21.svg"/><Relationship Id="rId17" Type="http://schemas.openxmlformats.org/officeDocument/2006/relationships/slide" Target="slide3.xml"/><Relationship Id="rId25" Type="http://schemas.microsoft.com/office/2007/relationships/hdphoto" Target="../media/hdphoto8.wdp"/><Relationship Id="rId33" Type="http://schemas.microsoft.com/office/2007/relationships/hdphoto" Target="../media/hdphoto12.wdp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5.svg"/><Relationship Id="rId20" Type="http://schemas.openxmlformats.org/officeDocument/2006/relationships/image" Target="../media/image34.png"/><Relationship Id="rId29" Type="http://schemas.microsoft.com/office/2007/relationships/hdphoto" Target="../media/hdphoto10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microsoft.com/office/2007/relationships/hdphoto" Target="../media/hdphoto16.wdp"/><Relationship Id="rId5" Type="http://schemas.openxmlformats.org/officeDocument/2006/relationships/image" Target="../media/image16.png"/><Relationship Id="rId15" Type="http://schemas.openxmlformats.org/officeDocument/2006/relationships/image" Target="../media/image14.png"/><Relationship Id="rId23" Type="http://schemas.openxmlformats.org/officeDocument/2006/relationships/image" Target="../media/image47.svg"/><Relationship Id="rId28" Type="http://schemas.openxmlformats.org/officeDocument/2006/relationships/image" Target="../media/image74.png"/><Relationship Id="rId36" Type="http://schemas.openxmlformats.org/officeDocument/2006/relationships/image" Target="../media/image81.png"/><Relationship Id="rId10" Type="http://schemas.openxmlformats.org/officeDocument/2006/relationships/slide" Target="slide28.xml"/><Relationship Id="rId19" Type="http://schemas.openxmlformats.org/officeDocument/2006/relationships/image" Target="../media/image57.svg"/><Relationship Id="rId31" Type="http://schemas.microsoft.com/office/2007/relationships/hdphoto" Target="../media/hdphoto11.wdp"/><Relationship Id="rId4" Type="http://schemas.openxmlformats.org/officeDocument/2006/relationships/image" Target="../media/image27.svg"/><Relationship Id="rId9" Type="http://schemas.openxmlformats.org/officeDocument/2006/relationships/image" Target="../media/image54.svg"/><Relationship Id="rId14" Type="http://schemas.openxmlformats.org/officeDocument/2006/relationships/image" Target="../media/image40.svg"/><Relationship Id="rId22" Type="http://schemas.openxmlformats.org/officeDocument/2006/relationships/image" Target="../media/image37.png"/><Relationship Id="rId27" Type="http://schemas.microsoft.com/office/2007/relationships/hdphoto" Target="../media/hdphoto9.wdp"/><Relationship Id="rId30" Type="http://schemas.openxmlformats.org/officeDocument/2006/relationships/image" Target="../media/image75.png"/><Relationship Id="rId35" Type="http://schemas.microsoft.com/office/2007/relationships/hdphoto" Target="../media/hdphoto13.wdp"/><Relationship Id="rId8" Type="http://schemas.openxmlformats.org/officeDocument/2006/relationships/image" Target="../media/image18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26" Type="http://schemas.openxmlformats.org/officeDocument/2006/relationships/image" Target="../media/image73.png"/><Relationship Id="rId21" Type="http://schemas.openxmlformats.org/officeDocument/2006/relationships/image" Target="../media/image58.svg"/><Relationship Id="rId34" Type="http://schemas.openxmlformats.org/officeDocument/2006/relationships/image" Target="../media/image77.png"/><Relationship Id="rId7" Type="http://schemas.openxmlformats.org/officeDocument/2006/relationships/slide" Target="slide25.xml"/><Relationship Id="rId12" Type="http://schemas.openxmlformats.org/officeDocument/2006/relationships/image" Target="../media/image21.svg"/><Relationship Id="rId17" Type="http://schemas.openxmlformats.org/officeDocument/2006/relationships/slide" Target="slide3.xml"/><Relationship Id="rId25" Type="http://schemas.microsoft.com/office/2007/relationships/hdphoto" Target="../media/hdphoto8.wdp"/><Relationship Id="rId33" Type="http://schemas.microsoft.com/office/2007/relationships/hdphoto" Target="../media/hdphoto12.wdp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5.svg"/><Relationship Id="rId20" Type="http://schemas.openxmlformats.org/officeDocument/2006/relationships/image" Target="../media/image34.png"/><Relationship Id="rId29" Type="http://schemas.microsoft.com/office/2007/relationships/hdphoto" Target="../media/hdphoto10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microsoft.com/office/2007/relationships/hdphoto" Target="../media/hdphoto17.wdp"/><Relationship Id="rId5" Type="http://schemas.openxmlformats.org/officeDocument/2006/relationships/image" Target="../media/image16.png"/><Relationship Id="rId15" Type="http://schemas.openxmlformats.org/officeDocument/2006/relationships/image" Target="../media/image14.png"/><Relationship Id="rId23" Type="http://schemas.openxmlformats.org/officeDocument/2006/relationships/image" Target="../media/image47.sv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10" Type="http://schemas.openxmlformats.org/officeDocument/2006/relationships/slide" Target="slide28.xml"/><Relationship Id="rId19" Type="http://schemas.openxmlformats.org/officeDocument/2006/relationships/image" Target="../media/image57.svg"/><Relationship Id="rId31" Type="http://schemas.microsoft.com/office/2007/relationships/hdphoto" Target="../media/hdphoto11.wdp"/><Relationship Id="rId4" Type="http://schemas.openxmlformats.org/officeDocument/2006/relationships/image" Target="../media/image27.svg"/><Relationship Id="rId9" Type="http://schemas.openxmlformats.org/officeDocument/2006/relationships/image" Target="../media/image54.svg"/><Relationship Id="rId14" Type="http://schemas.openxmlformats.org/officeDocument/2006/relationships/image" Target="../media/image40.svg"/><Relationship Id="rId22" Type="http://schemas.openxmlformats.org/officeDocument/2006/relationships/image" Target="../media/image37.png"/><Relationship Id="rId27" Type="http://schemas.microsoft.com/office/2007/relationships/hdphoto" Target="../media/hdphoto9.wdp"/><Relationship Id="rId30" Type="http://schemas.openxmlformats.org/officeDocument/2006/relationships/image" Target="../media/image75.png"/><Relationship Id="rId35" Type="http://schemas.microsoft.com/office/2007/relationships/hdphoto" Target="../media/hdphoto13.wdp"/><Relationship Id="rId8" Type="http://schemas.openxmlformats.org/officeDocument/2006/relationships/image" Target="../media/image18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26" Type="http://schemas.openxmlformats.org/officeDocument/2006/relationships/image" Target="../media/image76.png"/><Relationship Id="rId3" Type="http://schemas.openxmlformats.org/officeDocument/2006/relationships/image" Target="../media/image26.png"/><Relationship Id="rId21" Type="http://schemas.openxmlformats.org/officeDocument/2006/relationships/image" Target="../media/image58.svg"/><Relationship Id="rId34" Type="http://schemas.openxmlformats.org/officeDocument/2006/relationships/image" Target="../media/image85.png"/><Relationship Id="rId7" Type="http://schemas.openxmlformats.org/officeDocument/2006/relationships/slide" Target="slide25.xml"/><Relationship Id="rId12" Type="http://schemas.openxmlformats.org/officeDocument/2006/relationships/image" Target="../media/image21.svg"/><Relationship Id="rId17" Type="http://schemas.openxmlformats.org/officeDocument/2006/relationships/slide" Target="slide3.xml"/><Relationship Id="rId25" Type="http://schemas.microsoft.com/office/2007/relationships/hdphoto" Target="../media/hdphoto11.wdp"/><Relationship Id="rId33" Type="http://schemas.microsoft.com/office/2007/relationships/hdphoto" Target="../media/hdphoto9.wdp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5.svg"/><Relationship Id="rId20" Type="http://schemas.openxmlformats.org/officeDocument/2006/relationships/image" Target="../media/image34.png"/><Relationship Id="rId29" Type="http://schemas.microsoft.com/office/2007/relationships/hdphoto" Target="../media/hdphoto13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24" Type="http://schemas.openxmlformats.org/officeDocument/2006/relationships/image" Target="../media/image83.png"/><Relationship Id="rId32" Type="http://schemas.openxmlformats.org/officeDocument/2006/relationships/image" Target="../media/image73.png"/><Relationship Id="rId5" Type="http://schemas.openxmlformats.org/officeDocument/2006/relationships/image" Target="../media/image16.png"/><Relationship Id="rId15" Type="http://schemas.openxmlformats.org/officeDocument/2006/relationships/image" Target="../media/image14.png"/><Relationship Id="rId23" Type="http://schemas.openxmlformats.org/officeDocument/2006/relationships/image" Target="../media/image47.svg"/><Relationship Id="rId28" Type="http://schemas.openxmlformats.org/officeDocument/2006/relationships/image" Target="../media/image84.png"/><Relationship Id="rId10" Type="http://schemas.openxmlformats.org/officeDocument/2006/relationships/slide" Target="slide28.xml"/><Relationship Id="rId19" Type="http://schemas.openxmlformats.org/officeDocument/2006/relationships/image" Target="../media/image57.svg"/><Relationship Id="rId31" Type="http://schemas.microsoft.com/office/2007/relationships/hdphoto" Target="../media/hdphoto8.wdp"/><Relationship Id="rId4" Type="http://schemas.openxmlformats.org/officeDocument/2006/relationships/image" Target="../media/image27.svg"/><Relationship Id="rId9" Type="http://schemas.openxmlformats.org/officeDocument/2006/relationships/image" Target="../media/image54.svg"/><Relationship Id="rId14" Type="http://schemas.openxmlformats.org/officeDocument/2006/relationships/image" Target="../media/image40.svg"/><Relationship Id="rId22" Type="http://schemas.openxmlformats.org/officeDocument/2006/relationships/image" Target="../media/image37.png"/><Relationship Id="rId27" Type="http://schemas.microsoft.com/office/2007/relationships/hdphoto" Target="../media/hdphoto12.wdp"/><Relationship Id="rId30" Type="http://schemas.openxmlformats.org/officeDocument/2006/relationships/image" Target="../media/image72.png"/><Relationship Id="rId35" Type="http://schemas.microsoft.com/office/2007/relationships/hdphoto" Target="../media/hdphoto18.wdp"/><Relationship Id="rId8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8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92.svg"/><Relationship Id="rId18" Type="http://schemas.openxmlformats.org/officeDocument/2006/relationships/image" Target="../media/image18.png"/><Relationship Id="rId26" Type="http://schemas.openxmlformats.org/officeDocument/2006/relationships/image" Target="../media/image97.png"/><Relationship Id="rId3" Type="http://schemas.openxmlformats.org/officeDocument/2006/relationships/image" Target="../media/image88.png"/><Relationship Id="rId21" Type="http://schemas.openxmlformats.org/officeDocument/2006/relationships/image" Target="../media/image96.svg"/><Relationship Id="rId7" Type="http://schemas.openxmlformats.org/officeDocument/2006/relationships/image" Target="../media/image41.png"/><Relationship Id="rId12" Type="http://schemas.openxmlformats.org/officeDocument/2006/relationships/image" Target="../media/image56.png"/><Relationship Id="rId17" Type="http://schemas.openxmlformats.org/officeDocument/2006/relationships/slide" Target="slide28.xml"/><Relationship Id="rId25" Type="http://schemas.openxmlformats.org/officeDocument/2006/relationships/image" Target="../media/image47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3.svg"/><Relationship Id="rId20" Type="http://schemas.openxmlformats.org/officeDocument/2006/relationships/image" Target="../media/image95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slide" Target="slide4.xml"/><Relationship Id="rId24" Type="http://schemas.openxmlformats.org/officeDocument/2006/relationships/image" Target="../media/image37.png"/><Relationship Id="rId5" Type="http://schemas.openxmlformats.org/officeDocument/2006/relationships/image" Target="../media/image14.png"/><Relationship Id="rId15" Type="http://schemas.openxmlformats.org/officeDocument/2006/relationships/image" Target="../media/image43.png"/><Relationship Id="rId23" Type="http://schemas.openxmlformats.org/officeDocument/2006/relationships/image" Target="../media/image58.svg"/><Relationship Id="rId28" Type="http://schemas.openxmlformats.org/officeDocument/2006/relationships/image" Target="../media/image98.png"/><Relationship Id="rId10" Type="http://schemas.openxmlformats.org/officeDocument/2006/relationships/image" Target="../media/image91.svg"/><Relationship Id="rId19" Type="http://schemas.openxmlformats.org/officeDocument/2006/relationships/image" Target="../media/image94.svg"/><Relationship Id="rId4" Type="http://schemas.microsoft.com/office/2007/relationships/hdphoto" Target="../media/hdphoto19.wdp"/><Relationship Id="rId9" Type="http://schemas.openxmlformats.org/officeDocument/2006/relationships/image" Target="../media/image90.png"/><Relationship Id="rId14" Type="http://schemas.openxmlformats.org/officeDocument/2006/relationships/slide" Target="slide8.xml"/><Relationship Id="rId22" Type="http://schemas.openxmlformats.org/officeDocument/2006/relationships/image" Target="../media/image34.png"/><Relationship Id="rId27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Layout" Target="../slideLayouts/slideLayout10.xml"/><Relationship Id="rId7" Type="http://schemas.microsoft.com/office/2007/relationships/hdphoto" Target="../media/hdphoto19.wdp"/><Relationship Id="rId12" Type="http://schemas.microsoft.com/office/2007/relationships/hdphoto" Target="../media/hdphoto6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8.png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0" Type="http://schemas.openxmlformats.org/officeDocument/2006/relationships/image" Target="../media/image101.sv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0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" Target="slide27.xml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13.svg"/><Relationship Id="rId26" Type="http://schemas.microsoft.com/office/2007/relationships/hdphoto" Target="../media/hdphoto4.wdp"/><Relationship Id="rId3" Type="http://schemas.openxmlformats.org/officeDocument/2006/relationships/image" Target="../media/image14.png"/><Relationship Id="rId21" Type="http://schemas.openxmlformats.org/officeDocument/2006/relationships/image" Target="../media/image28.png"/><Relationship Id="rId7" Type="http://schemas.openxmlformats.org/officeDocument/2006/relationships/slide" Target="slide3.xml"/><Relationship Id="rId12" Type="http://schemas.openxmlformats.org/officeDocument/2006/relationships/image" Target="../media/image21.svg"/><Relationship Id="rId17" Type="http://schemas.openxmlformats.org/officeDocument/2006/relationships/image" Target="../media/image1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24" Type="http://schemas.microsoft.com/office/2007/relationships/hdphoto" Target="../media/hdphoto3.wdp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10" Type="http://schemas.openxmlformats.org/officeDocument/2006/relationships/slide" Target="slide28.xml"/><Relationship Id="rId19" Type="http://schemas.openxmlformats.org/officeDocument/2006/relationships/image" Target="../media/image26.png"/><Relationship Id="rId4" Type="http://schemas.openxmlformats.org/officeDocument/2006/relationships/image" Target="../media/image15.svg"/><Relationship Id="rId9" Type="http://schemas.openxmlformats.org/officeDocument/2006/relationships/image" Target="../media/image19.svg"/><Relationship Id="rId14" Type="http://schemas.openxmlformats.org/officeDocument/2006/relationships/image" Target="../media/image23.svg"/><Relationship Id="rId22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20.png"/><Relationship Id="rId18" Type="http://schemas.openxmlformats.org/officeDocument/2006/relationships/image" Target="../media/image40.svg"/><Relationship Id="rId3" Type="http://schemas.openxmlformats.org/officeDocument/2006/relationships/image" Target="../media/image24.png"/><Relationship Id="rId21" Type="http://schemas.openxmlformats.org/officeDocument/2006/relationships/image" Target="../media/image43.png"/><Relationship Id="rId7" Type="http://schemas.openxmlformats.org/officeDocument/2006/relationships/image" Target="../media/image34.png"/><Relationship Id="rId12" Type="http://schemas.openxmlformats.org/officeDocument/2006/relationships/slide" Target="slide28.xm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6.svg"/><Relationship Id="rId24" Type="http://schemas.microsoft.com/office/2007/relationships/hdphoto" Target="../media/hdphoto5.wdp"/><Relationship Id="rId5" Type="http://schemas.openxmlformats.org/officeDocument/2006/relationships/image" Target="../media/image16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18.png"/><Relationship Id="rId19" Type="http://schemas.openxmlformats.org/officeDocument/2006/relationships/image" Target="../media/image41.png"/><Relationship Id="rId4" Type="http://schemas.openxmlformats.org/officeDocument/2006/relationships/image" Target="../media/image25.svg"/><Relationship Id="rId9" Type="http://schemas.openxmlformats.org/officeDocument/2006/relationships/slide" Target="slide4.xml"/><Relationship Id="rId14" Type="http://schemas.openxmlformats.org/officeDocument/2006/relationships/image" Target="../media/image21.svg"/><Relationship Id="rId22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36.svg"/><Relationship Id="rId18" Type="http://schemas.openxmlformats.org/officeDocument/2006/relationships/image" Target="../media/image47.svg"/><Relationship Id="rId3" Type="http://schemas.openxmlformats.org/officeDocument/2006/relationships/image" Target="../media/image16.png"/><Relationship Id="rId21" Type="http://schemas.openxmlformats.org/officeDocument/2006/relationships/image" Target="../media/image45.png"/><Relationship Id="rId7" Type="http://schemas.openxmlformats.org/officeDocument/2006/relationships/image" Target="../media/image41.png"/><Relationship Id="rId12" Type="http://schemas.openxmlformats.org/officeDocument/2006/relationships/image" Target="../media/image18.png"/><Relationship Id="rId17" Type="http://schemas.openxmlformats.org/officeDocument/2006/relationships/image" Target="../media/image37.png"/><Relationship Id="rId25" Type="http://schemas.openxmlformats.org/officeDocument/2006/relationships/image" Target="../media/image4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slide" Target="slide4.xml"/><Relationship Id="rId24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20.png"/><Relationship Id="rId23" Type="http://schemas.openxmlformats.org/officeDocument/2006/relationships/image" Target="../media/image48.png"/><Relationship Id="rId10" Type="http://schemas.openxmlformats.org/officeDocument/2006/relationships/image" Target="../media/image25.svg"/><Relationship Id="rId19" Type="http://schemas.openxmlformats.org/officeDocument/2006/relationships/image" Target="../media/image43.png"/><Relationship Id="rId4" Type="http://schemas.openxmlformats.org/officeDocument/2006/relationships/image" Target="../media/image17.svg"/><Relationship Id="rId9" Type="http://schemas.openxmlformats.org/officeDocument/2006/relationships/image" Target="../media/image24.png"/><Relationship Id="rId14" Type="http://schemas.openxmlformats.org/officeDocument/2006/relationships/slide" Target="slide28.xml"/><Relationship Id="rId22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20.png"/><Relationship Id="rId18" Type="http://schemas.openxmlformats.org/officeDocument/2006/relationships/image" Target="../media/image42.svg"/><Relationship Id="rId3" Type="http://schemas.openxmlformats.org/officeDocument/2006/relationships/image" Target="../media/image24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slide" Target="slide28.xm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6.svg"/><Relationship Id="rId5" Type="http://schemas.openxmlformats.org/officeDocument/2006/relationships/image" Target="../media/image16.png"/><Relationship Id="rId15" Type="http://schemas.openxmlformats.org/officeDocument/2006/relationships/image" Target="../media/image37.png"/><Relationship Id="rId23" Type="http://schemas.openxmlformats.org/officeDocument/2006/relationships/image" Target="../media/image49.svg"/><Relationship Id="rId10" Type="http://schemas.openxmlformats.org/officeDocument/2006/relationships/image" Target="../media/image18.png"/><Relationship Id="rId19" Type="http://schemas.openxmlformats.org/officeDocument/2006/relationships/image" Target="../media/image43.png"/><Relationship Id="rId4" Type="http://schemas.openxmlformats.org/officeDocument/2006/relationships/image" Target="../media/image25.svg"/><Relationship Id="rId9" Type="http://schemas.openxmlformats.org/officeDocument/2006/relationships/slide" Target="slide4.xml"/><Relationship Id="rId14" Type="http://schemas.openxmlformats.org/officeDocument/2006/relationships/image" Target="../media/image21.sv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26.png"/><Relationship Id="rId21" Type="http://schemas.openxmlformats.org/officeDocument/2006/relationships/image" Target="../media/image58.svg"/><Relationship Id="rId7" Type="http://schemas.openxmlformats.org/officeDocument/2006/relationships/slide" Target="slide25.xml"/><Relationship Id="rId12" Type="http://schemas.openxmlformats.org/officeDocument/2006/relationships/image" Target="../media/image21.svg"/><Relationship Id="rId17" Type="http://schemas.openxmlformats.org/officeDocument/2006/relationships/slide" Target="slide3.xml"/><Relationship Id="rId25" Type="http://schemas.microsoft.com/office/2007/relationships/hdphoto" Target="../media/hdphoto6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5.sv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24" Type="http://schemas.openxmlformats.org/officeDocument/2006/relationships/image" Target="../media/image59.png"/><Relationship Id="rId5" Type="http://schemas.openxmlformats.org/officeDocument/2006/relationships/image" Target="../media/image16.png"/><Relationship Id="rId15" Type="http://schemas.openxmlformats.org/officeDocument/2006/relationships/image" Target="../media/image14.png"/><Relationship Id="rId23" Type="http://schemas.openxmlformats.org/officeDocument/2006/relationships/image" Target="../media/image47.svg"/><Relationship Id="rId10" Type="http://schemas.openxmlformats.org/officeDocument/2006/relationships/slide" Target="slide28.xml"/><Relationship Id="rId19" Type="http://schemas.openxmlformats.org/officeDocument/2006/relationships/image" Target="../media/image57.svg"/><Relationship Id="rId4" Type="http://schemas.openxmlformats.org/officeDocument/2006/relationships/image" Target="../media/image27.svg"/><Relationship Id="rId9" Type="http://schemas.openxmlformats.org/officeDocument/2006/relationships/image" Target="../media/image54.svg"/><Relationship Id="rId14" Type="http://schemas.openxmlformats.org/officeDocument/2006/relationships/image" Target="../media/image40.sv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Hình ảnh 28" descr="Ảnh có chứa bánh răng, đồ kim loại, phương tiện vận chuyển, bánh xe&#10;&#10;Mô tả được tạo tự động">
            <a:extLst>
              <a:ext uri="{FF2B5EF4-FFF2-40B4-BE49-F238E27FC236}">
                <a16:creationId xmlns:a16="http://schemas.microsoft.com/office/drawing/2014/main" id="{681EFA99-3659-A4AA-6A57-99E90F0C8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0" name="Hình chữ nhật 29">
            <a:extLst>
              <a:ext uri="{FF2B5EF4-FFF2-40B4-BE49-F238E27FC236}">
                <a16:creationId xmlns:a16="http://schemas.microsoft.com/office/drawing/2014/main" id="{37A33F7A-9B49-24DC-9E36-E0D6408EBCE9}"/>
              </a:ext>
            </a:extLst>
          </p:cNvPr>
          <p:cNvSpPr>
            <a:spLocks/>
          </p:cNvSpPr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2" name="Đồ họa 31" descr="Gears with solid fill">
            <a:extLst>
              <a:ext uri="{FF2B5EF4-FFF2-40B4-BE49-F238E27FC236}">
                <a16:creationId xmlns:a16="http://schemas.microsoft.com/office/drawing/2014/main" id="{25160322-C1AA-0918-A873-1C1098488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71600" y="1595486"/>
            <a:ext cx="914400" cy="914400"/>
          </a:xfrm>
          <a:prstGeom prst="rect">
            <a:avLst/>
          </a:prstGeom>
        </p:spPr>
      </p:pic>
      <p:pic>
        <p:nvPicPr>
          <p:cNvPr id="34" name="Đồ họa 33" descr="Gears outline">
            <a:extLst>
              <a:ext uri="{FF2B5EF4-FFF2-40B4-BE49-F238E27FC236}">
                <a16:creationId xmlns:a16="http://schemas.microsoft.com/office/drawing/2014/main" id="{A554B750-7B8B-A966-EEF0-960672203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371600" y="5210954"/>
            <a:ext cx="914400" cy="914400"/>
          </a:xfrm>
          <a:prstGeom prst="rect">
            <a:avLst/>
          </a:prstGeom>
        </p:spPr>
      </p:pic>
      <p:pic>
        <p:nvPicPr>
          <p:cNvPr id="38" name="Đồ họa 37" descr="Lightbulb and gear outline">
            <a:extLst>
              <a:ext uri="{FF2B5EF4-FFF2-40B4-BE49-F238E27FC236}">
                <a16:creationId xmlns:a16="http://schemas.microsoft.com/office/drawing/2014/main" id="{E28491D6-0143-B734-40BD-89B8C800EC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371600" y="266123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Phóng to Mục 4">
                <a:extLst>
                  <a:ext uri="{FF2B5EF4-FFF2-40B4-BE49-F238E27FC236}">
                    <a16:creationId xmlns:a16="http://schemas.microsoft.com/office/drawing/2014/main" id="{301E42D7-669B-295D-11A3-6DD57D597D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2086395"/>
                  </p:ext>
                </p:extLst>
              </p:nvPr>
            </p:nvGraphicFramePr>
            <p:xfrm>
              <a:off x="5164114" y="1913669"/>
              <a:ext cx="1444274" cy="1441714"/>
            </p:xfrm>
            <a:graphic>
              <a:graphicData uri="http://schemas.microsoft.com/office/powerpoint/2016/sectionzoom">
                <psez:sectionZm>
                  <psez:sectionZmObj sectionId="{2CA53312-96C1-4346-9A47-E3F2863E4702}">
                    <psez:zmPr id="{FBFB3A41-8C60-4295-9A47-14A0C910EA45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4274" cy="14417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Phóng to Mục 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01E42D7-669B-295D-11A3-6DD57D597D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4114" y="1913669"/>
                <a:ext cx="1444274" cy="14417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6" name="Hình tự do: Hình 5">
            <a:extLst>
              <a:ext uri="{FF2B5EF4-FFF2-40B4-BE49-F238E27FC236}">
                <a16:creationId xmlns:a16="http://schemas.microsoft.com/office/drawing/2014/main" id="{864C93E2-B973-E164-DDE4-46413AD06AA5}"/>
              </a:ext>
            </a:extLst>
          </p:cNvPr>
          <p:cNvSpPr/>
          <p:nvPr/>
        </p:nvSpPr>
        <p:spPr>
          <a:xfrm rot="20324344">
            <a:off x="3703358" y="544510"/>
            <a:ext cx="4325806" cy="4320534"/>
          </a:xfrm>
          <a:custGeom>
            <a:avLst/>
            <a:gdLst>
              <a:gd name="connsiteX0" fmla="*/ 481468 w 3415416"/>
              <a:gd name="connsiteY0" fmla="*/ 2393149 h 3411253"/>
              <a:gd name="connsiteX1" fmla="*/ 356086 w 3415416"/>
              <a:gd name="connsiteY1" fmla="*/ 2769296 h 3411253"/>
              <a:gd name="connsiteX2" fmla="*/ 641958 w 3415416"/>
              <a:gd name="connsiteY2" fmla="*/ 3055168 h 3411253"/>
              <a:gd name="connsiteX3" fmla="*/ 1018105 w 3415416"/>
              <a:gd name="connsiteY3" fmla="*/ 2929785 h 3411253"/>
              <a:gd name="connsiteX4" fmla="*/ 1334069 w 3415416"/>
              <a:gd name="connsiteY4" fmla="*/ 3060183 h 3411253"/>
              <a:gd name="connsiteX5" fmla="*/ 1509604 w 3415416"/>
              <a:gd name="connsiteY5" fmla="*/ 3411254 h 3411253"/>
              <a:gd name="connsiteX6" fmla="*/ 1910828 w 3415416"/>
              <a:gd name="connsiteY6" fmla="*/ 3411254 h 3411253"/>
              <a:gd name="connsiteX7" fmla="*/ 2086363 w 3415416"/>
              <a:gd name="connsiteY7" fmla="*/ 3060183 h 3411253"/>
              <a:gd name="connsiteX8" fmla="*/ 2397311 w 3415416"/>
              <a:gd name="connsiteY8" fmla="*/ 2929785 h 3411253"/>
              <a:gd name="connsiteX9" fmla="*/ 2773459 w 3415416"/>
              <a:gd name="connsiteY9" fmla="*/ 3055168 h 3411253"/>
              <a:gd name="connsiteX10" fmla="*/ 3059331 w 3415416"/>
              <a:gd name="connsiteY10" fmla="*/ 2769296 h 3411253"/>
              <a:gd name="connsiteX11" fmla="*/ 2933948 w 3415416"/>
              <a:gd name="connsiteY11" fmla="*/ 2393149 h 3411253"/>
              <a:gd name="connsiteX12" fmla="*/ 3064346 w 3415416"/>
              <a:gd name="connsiteY12" fmla="*/ 2077185 h 3411253"/>
              <a:gd name="connsiteX13" fmla="*/ 3415417 w 3415416"/>
              <a:gd name="connsiteY13" fmla="*/ 1901650 h 3411253"/>
              <a:gd name="connsiteX14" fmla="*/ 3415417 w 3415416"/>
              <a:gd name="connsiteY14" fmla="*/ 1500426 h 3411253"/>
              <a:gd name="connsiteX15" fmla="*/ 3059331 w 3415416"/>
              <a:gd name="connsiteY15" fmla="*/ 1329906 h 3411253"/>
              <a:gd name="connsiteX16" fmla="*/ 2928933 w 3415416"/>
              <a:gd name="connsiteY16" fmla="*/ 1018958 h 3411253"/>
              <a:gd name="connsiteX17" fmla="*/ 3054315 w 3415416"/>
              <a:gd name="connsiteY17" fmla="*/ 642810 h 3411253"/>
              <a:gd name="connsiteX18" fmla="*/ 2768443 w 3415416"/>
              <a:gd name="connsiteY18" fmla="*/ 356939 h 3411253"/>
              <a:gd name="connsiteX19" fmla="*/ 2392296 w 3415416"/>
              <a:gd name="connsiteY19" fmla="*/ 482321 h 3411253"/>
              <a:gd name="connsiteX20" fmla="*/ 2076333 w 3415416"/>
              <a:gd name="connsiteY20" fmla="*/ 351923 h 3411253"/>
              <a:gd name="connsiteX21" fmla="*/ 1905812 w 3415416"/>
              <a:gd name="connsiteY21" fmla="*/ 0 h 3411253"/>
              <a:gd name="connsiteX22" fmla="*/ 1504589 w 3415416"/>
              <a:gd name="connsiteY22" fmla="*/ 0 h 3411253"/>
              <a:gd name="connsiteX23" fmla="*/ 1329053 w 3415416"/>
              <a:gd name="connsiteY23" fmla="*/ 351071 h 3411253"/>
              <a:gd name="connsiteX24" fmla="*/ 1018105 w 3415416"/>
              <a:gd name="connsiteY24" fmla="*/ 481468 h 3411253"/>
              <a:gd name="connsiteX25" fmla="*/ 641958 w 3415416"/>
              <a:gd name="connsiteY25" fmla="*/ 356086 h 3411253"/>
              <a:gd name="connsiteX26" fmla="*/ 356086 w 3415416"/>
              <a:gd name="connsiteY26" fmla="*/ 641958 h 3411253"/>
              <a:gd name="connsiteX27" fmla="*/ 481468 w 3415416"/>
              <a:gd name="connsiteY27" fmla="*/ 1018105 h 3411253"/>
              <a:gd name="connsiteX28" fmla="*/ 351071 w 3415416"/>
              <a:gd name="connsiteY28" fmla="*/ 1334069 h 3411253"/>
              <a:gd name="connsiteX29" fmla="*/ 0 w 3415416"/>
              <a:gd name="connsiteY29" fmla="*/ 1504589 h 3411253"/>
              <a:gd name="connsiteX30" fmla="*/ 0 w 3415416"/>
              <a:gd name="connsiteY30" fmla="*/ 1905812 h 3411253"/>
              <a:gd name="connsiteX31" fmla="*/ 351071 w 3415416"/>
              <a:gd name="connsiteY31" fmla="*/ 2081348 h 3411253"/>
              <a:gd name="connsiteX32" fmla="*/ 481468 w 3415416"/>
              <a:gd name="connsiteY32" fmla="*/ 2393149 h 3411253"/>
              <a:gd name="connsiteX33" fmla="*/ 100306 w 3415416"/>
              <a:gd name="connsiteY33" fmla="*/ 1567982 h 3411253"/>
              <a:gd name="connsiteX34" fmla="*/ 394904 w 3415416"/>
              <a:gd name="connsiteY34" fmla="*/ 1424846 h 3411253"/>
              <a:gd name="connsiteX35" fmla="*/ 435879 w 3415416"/>
              <a:gd name="connsiteY35" fmla="*/ 1404784 h 3411253"/>
              <a:gd name="connsiteX36" fmla="*/ 447866 w 3415416"/>
              <a:gd name="connsiteY36" fmla="*/ 1360850 h 3411253"/>
              <a:gd name="connsiteX37" fmla="*/ 569387 w 3415416"/>
              <a:gd name="connsiteY37" fmla="*/ 1066703 h 3411253"/>
              <a:gd name="connsiteX38" fmla="*/ 590501 w 3415416"/>
              <a:gd name="connsiteY38" fmla="*/ 1028286 h 3411253"/>
              <a:gd name="connsiteX39" fmla="*/ 576659 w 3415416"/>
              <a:gd name="connsiteY39" fmla="*/ 986659 h 3411253"/>
              <a:gd name="connsiteX40" fmla="*/ 470836 w 3415416"/>
              <a:gd name="connsiteY40" fmla="*/ 669241 h 3411253"/>
              <a:gd name="connsiteX41" fmla="*/ 669091 w 3415416"/>
              <a:gd name="connsiteY41" fmla="*/ 470936 h 3411253"/>
              <a:gd name="connsiteX42" fmla="*/ 986408 w 3415416"/>
              <a:gd name="connsiteY42" fmla="*/ 576759 h 3411253"/>
              <a:gd name="connsiteX43" fmla="*/ 1029289 w 3415416"/>
              <a:gd name="connsiteY43" fmla="*/ 591053 h 3411253"/>
              <a:gd name="connsiteX44" fmla="*/ 1068409 w 3415416"/>
              <a:gd name="connsiteY44" fmla="*/ 568384 h 3411253"/>
              <a:gd name="connsiteX45" fmla="*/ 1355484 w 3415416"/>
              <a:gd name="connsiteY45" fmla="*/ 448016 h 3411253"/>
              <a:gd name="connsiteX46" fmla="*/ 1398766 w 3415416"/>
              <a:gd name="connsiteY46" fmla="*/ 436230 h 3411253"/>
              <a:gd name="connsiteX47" fmla="*/ 1418827 w 3415416"/>
              <a:gd name="connsiteY47" fmla="*/ 396108 h 3411253"/>
              <a:gd name="connsiteX48" fmla="*/ 1566678 w 3415416"/>
              <a:gd name="connsiteY48" fmla="*/ 100306 h 3411253"/>
              <a:gd name="connsiteX49" fmla="*/ 1843121 w 3415416"/>
              <a:gd name="connsiteY49" fmla="*/ 100306 h 3411253"/>
              <a:gd name="connsiteX50" fmla="*/ 1986057 w 3415416"/>
              <a:gd name="connsiteY50" fmla="*/ 395205 h 3411253"/>
              <a:gd name="connsiteX51" fmla="*/ 2006118 w 3415416"/>
              <a:gd name="connsiteY51" fmla="*/ 436130 h 3411253"/>
              <a:gd name="connsiteX52" fmla="*/ 2050052 w 3415416"/>
              <a:gd name="connsiteY52" fmla="*/ 448117 h 3411253"/>
              <a:gd name="connsiteX53" fmla="*/ 2344099 w 3415416"/>
              <a:gd name="connsiteY53" fmla="*/ 569687 h 3411253"/>
              <a:gd name="connsiteX54" fmla="*/ 2382567 w 3415416"/>
              <a:gd name="connsiteY54" fmla="*/ 590852 h 3411253"/>
              <a:gd name="connsiteX55" fmla="*/ 2424193 w 3415416"/>
              <a:gd name="connsiteY55" fmla="*/ 576960 h 3411253"/>
              <a:gd name="connsiteX56" fmla="*/ 2741511 w 3415416"/>
              <a:gd name="connsiteY56" fmla="*/ 471137 h 3411253"/>
              <a:gd name="connsiteX57" fmla="*/ 2939766 w 3415416"/>
              <a:gd name="connsiteY57" fmla="*/ 669442 h 3411253"/>
              <a:gd name="connsiteX58" fmla="*/ 2833943 w 3415416"/>
              <a:gd name="connsiteY58" fmla="*/ 986860 h 3411253"/>
              <a:gd name="connsiteX59" fmla="*/ 2819650 w 3415416"/>
              <a:gd name="connsiteY59" fmla="*/ 1029741 h 3411253"/>
              <a:gd name="connsiteX60" fmla="*/ 2842319 w 3415416"/>
              <a:gd name="connsiteY60" fmla="*/ 1068810 h 3411253"/>
              <a:gd name="connsiteX61" fmla="*/ 2962686 w 3415416"/>
              <a:gd name="connsiteY61" fmla="*/ 1355986 h 3411253"/>
              <a:gd name="connsiteX62" fmla="*/ 2974773 w 3415416"/>
              <a:gd name="connsiteY62" fmla="*/ 1400271 h 3411253"/>
              <a:gd name="connsiteX63" fmla="*/ 3016149 w 3415416"/>
              <a:gd name="connsiteY63" fmla="*/ 1420081 h 3411253"/>
              <a:gd name="connsiteX64" fmla="*/ 3315111 w 3415416"/>
              <a:gd name="connsiteY64" fmla="*/ 1563368 h 3411253"/>
              <a:gd name="connsiteX65" fmla="*/ 3315111 w 3415416"/>
              <a:gd name="connsiteY65" fmla="*/ 1839560 h 3411253"/>
              <a:gd name="connsiteX66" fmla="*/ 3019459 w 3415416"/>
              <a:gd name="connsiteY66" fmla="*/ 1987411 h 3411253"/>
              <a:gd name="connsiteX67" fmla="*/ 2979337 w 3415416"/>
              <a:gd name="connsiteY67" fmla="*/ 2007473 h 3411253"/>
              <a:gd name="connsiteX68" fmla="*/ 2967551 w 3415416"/>
              <a:gd name="connsiteY68" fmla="*/ 2050704 h 3411253"/>
              <a:gd name="connsiteX69" fmla="*/ 2846030 w 3415416"/>
              <a:gd name="connsiteY69" fmla="*/ 2344852 h 3411253"/>
              <a:gd name="connsiteX70" fmla="*/ 2824915 w 3415416"/>
              <a:gd name="connsiteY70" fmla="*/ 2383269 h 3411253"/>
              <a:gd name="connsiteX71" fmla="*/ 2838758 w 3415416"/>
              <a:gd name="connsiteY71" fmla="*/ 2424896 h 3411253"/>
              <a:gd name="connsiteX72" fmla="*/ 2944581 w 3415416"/>
              <a:gd name="connsiteY72" fmla="*/ 2742314 h 3411253"/>
              <a:gd name="connsiteX73" fmla="*/ 2746326 w 3415416"/>
              <a:gd name="connsiteY73" fmla="*/ 2940619 h 3411253"/>
              <a:gd name="connsiteX74" fmla="*/ 2429008 w 3415416"/>
              <a:gd name="connsiteY74" fmla="*/ 2834796 h 3411253"/>
              <a:gd name="connsiteX75" fmla="*/ 2386127 w 3415416"/>
              <a:gd name="connsiteY75" fmla="*/ 2820502 h 3411253"/>
              <a:gd name="connsiteX76" fmla="*/ 2347008 w 3415416"/>
              <a:gd name="connsiteY76" fmla="*/ 2843171 h 3411253"/>
              <a:gd name="connsiteX77" fmla="*/ 2059882 w 3415416"/>
              <a:gd name="connsiteY77" fmla="*/ 2963538 h 3411253"/>
              <a:gd name="connsiteX78" fmla="*/ 2016650 w 3415416"/>
              <a:gd name="connsiteY78" fmla="*/ 2975324 h 3411253"/>
              <a:gd name="connsiteX79" fmla="*/ 1996589 w 3415416"/>
              <a:gd name="connsiteY79" fmla="*/ 3015447 h 3411253"/>
              <a:gd name="connsiteX80" fmla="*/ 1848738 w 3415416"/>
              <a:gd name="connsiteY80" fmla="*/ 3311349 h 3411253"/>
              <a:gd name="connsiteX81" fmla="*/ 1571694 w 3415416"/>
              <a:gd name="connsiteY81" fmla="*/ 3311349 h 3411253"/>
              <a:gd name="connsiteX82" fmla="*/ 1423893 w 3415416"/>
              <a:gd name="connsiteY82" fmla="*/ 3015447 h 3411253"/>
              <a:gd name="connsiteX83" fmla="*/ 1403832 w 3415416"/>
              <a:gd name="connsiteY83" fmla="*/ 2975324 h 3411253"/>
              <a:gd name="connsiteX84" fmla="*/ 1360549 w 3415416"/>
              <a:gd name="connsiteY84" fmla="*/ 2963538 h 3411253"/>
              <a:gd name="connsiteX85" fmla="*/ 1066553 w 3415416"/>
              <a:gd name="connsiteY85" fmla="*/ 2841968 h 3411253"/>
              <a:gd name="connsiteX86" fmla="*/ 1028086 w 3415416"/>
              <a:gd name="connsiteY86" fmla="*/ 2820803 h 3411253"/>
              <a:gd name="connsiteX87" fmla="*/ 986459 w 3415416"/>
              <a:gd name="connsiteY87" fmla="*/ 2834696 h 3411253"/>
              <a:gd name="connsiteX88" fmla="*/ 669141 w 3415416"/>
              <a:gd name="connsiteY88" fmla="*/ 2940518 h 3411253"/>
              <a:gd name="connsiteX89" fmla="*/ 470886 w 3415416"/>
              <a:gd name="connsiteY89" fmla="*/ 2742214 h 3411253"/>
              <a:gd name="connsiteX90" fmla="*/ 576759 w 3415416"/>
              <a:gd name="connsiteY90" fmla="*/ 2424896 h 3411253"/>
              <a:gd name="connsiteX91" fmla="*/ 591003 w 3415416"/>
              <a:gd name="connsiteY91" fmla="*/ 2382015 h 3411253"/>
              <a:gd name="connsiteX92" fmla="*/ 568384 w 3415416"/>
              <a:gd name="connsiteY92" fmla="*/ 2342896 h 3411253"/>
              <a:gd name="connsiteX93" fmla="*/ 448016 w 3415416"/>
              <a:gd name="connsiteY93" fmla="*/ 2055720 h 3411253"/>
              <a:gd name="connsiteX94" fmla="*/ 436180 w 3415416"/>
              <a:gd name="connsiteY94" fmla="*/ 2012488 h 3411253"/>
              <a:gd name="connsiteX95" fmla="*/ 396058 w 3415416"/>
              <a:gd name="connsiteY95" fmla="*/ 1992427 h 3411253"/>
              <a:gd name="connsiteX96" fmla="*/ 100306 w 3415416"/>
              <a:gd name="connsiteY96" fmla="*/ 1844576 h 341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415416" h="3411253">
                <a:moveTo>
                  <a:pt x="481468" y="2393149"/>
                </a:moveTo>
                <a:lnTo>
                  <a:pt x="356086" y="2769296"/>
                </a:lnTo>
                <a:lnTo>
                  <a:pt x="641958" y="3055168"/>
                </a:lnTo>
                <a:lnTo>
                  <a:pt x="1018105" y="2929785"/>
                </a:lnTo>
                <a:cubicBezTo>
                  <a:pt x="1117894" y="2985601"/>
                  <a:pt x="1223958" y="3029374"/>
                  <a:pt x="1334069" y="3060183"/>
                </a:cubicBezTo>
                <a:lnTo>
                  <a:pt x="1509604" y="3411254"/>
                </a:lnTo>
                <a:lnTo>
                  <a:pt x="1910828" y="3411254"/>
                </a:lnTo>
                <a:lnTo>
                  <a:pt x="2086363" y="3060183"/>
                </a:lnTo>
                <a:cubicBezTo>
                  <a:pt x="2195185" y="3030267"/>
                  <a:pt x="2299699" y="2986438"/>
                  <a:pt x="2397311" y="2929785"/>
                </a:cubicBezTo>
                <a:lnTo>
                  <a:pt x="2773459" y="3055168"/>
                </a:lnTo>
                <a:lnTo>
                  <a:pt x="3059331" y="2769296"/>
                </a:lnTo>
                <a:lnTo>
                  <a:pt x="2933948" y="2393149"/>
                </a:lnTo>
                <a:cubicBezTo>
                  <a:pt x="2989738" y="2293349"/>
                  <a:pt x="3033512" y="2187286"/>
                  <a:pt x="3064346" y="2077185"/>
                </a:cubicBezTo>
                <a:lnTo>
                  <a:pt x="3415417" y="1901650"/>
                </a:lnTo>
                <a:lnTo>
                  <a:pt x="3415417" y="1500426"/>
                </a:lnTo>
                <a:lnTo>
                  <a:pt x="3059331" y="1329906"/>
                </a:lnTo>
                <a:cubicBezTo>
                  <a:pt x="3029389" y="1221089"/>
                  <a:pt x="2985561" y="1116580"/>
                  <a:pt x="2928933" y="1018958"/>
                </a:cubicBezTo>
                <a:lnTo>
                  <a:pt x="3054315" y="642810"/>
                </a:lnTo>
                <a:lnTo>
                  <a:pt x="2768443" y="356939"/>
                </a:lnTo>
                <a:lnTo>
                  <a:pt x="2392296" y="482321"/>
                </a:lnTo>
                <a:cubicBezTo>
                  <a:pt x="2292507" y="426506"/>
                  <a:pt x="2186443" y="382732"/>
                  <a:pt x="2076333" y="351923"/>
                </a:cubicBezTo>
                <a:lnTo>
                  <a:pt x="1905812" y="0"/>
                </a:lnTo>
                <a:lnTo>
                  <a:pt x="1504589" y="0"/>
                </a:lnTo>
                <a:lnTo>
                  <a:pt x="1329053" y="351071"/>
                </a:lnTo>
                <a:cubicBezTo>
                  <a:pt x="1220232" y="380987"/>
                  <a:pt x="1115718" y="424816"/>
                  <a:pt x="1018105" y="481468"/>
                </a:cubicBezTo>
                <a:lnTo>
                  <a:pt x="641958" y="356086"/>
                </a:lnTo>
                <a:lnTo>
                  <a:pt x="356086" y="641958"/>
                </a:lnTo>
                <a:lnTo>
                  <a:pt x="481468" y="1018105"/>
                </a:lnTo>
                <a:cubicBezTo>
                  <a:pt x="425678" y="1117905"/>
                  <a:pt x="381905" y="1223968"/>
                  <a:pt x="351071" y="1334069"/>
                </a:cubicBezTo>
                <a:lnTo>
                  <a:pt x="0" y="1504589"/>
                </a:lnTo>
                <a:lnTo>
                  <a:pt x="0" y="1905812"/>
                </a:lnTo>
                <a:lnTo>
                  <a:pt x="351071" y="2081348"/>
                </a:lnTo>
                <a:cubicBezTo>
                  <a:pt x="380942" y="2190456"/>
                  <a:pt x="424770" y="2295255"/>
                  <a:pt x="481468" y="2393149"/>
                </a:cubicBezTo>
                <a:close/>
                <a:moveTo>
                  <a:pt x="100306" y="1567982"/>
                </a:moveTo>
                <a:lnTo>
                  <a:pt x="394904" y="1424846"/>
                </a:lnTo>
                <a:lnTo>
                  <a:pt x="435879" y="1404784"/>
                </a:lnTo>
                <a:lnTo>
                  <a:pt x="447866" y="1360850"/>
                </a:lnTo>
                <a:cubicBezTo>
                  <a:pt x="476659" y="1258363"/>
                  <a:pt x="517448" y="1159632"/>
                  <a:pt x="569387" y="1066703"/>
                </a:cubicBezTo>
                <a:lnTo>
                  <a:pt x="590501" y="1028286"/>
                </a:lnTo>
                <a:lnTo>
                  <a:pt x="576659" y="986659"/>
                </a:lnTo>
                <a:lnTo>
                  <a:pt x="470836" y="669241"/>
                </a:lnTo>
                <a:lnTo>
                  <a:pt x="669091" y="470936"/>
                </a:lnTo>
                <a:lnTo>
                  <a:pt x="986408" y="576759"/>
                </a:lnTo>
                <a:lnTo>
                  <a:pt x="1029289" y="591053"/>
                </a:lnTo>
                <a:lnTo>
                  <a:pt x="1068409" y="568384"/>
                </a:lnTo>
                <a:cubicBezTo>
                  <a:pt x="1158523" y="516074"/>
                  <a:pt x="1255013" y="475616"/>
                  <a:pt x="1355484" y="448016"/>
                </a:cubicBezTo>
                <a:lnTo>
                  <a:pt x="1398766" y="436230"/>
                </a:lnTo>
                <a:lnTo>
                  <a:pt x="1418827" y="396108"/>
                </a:lnTo>
                <a:lnTo>
                  <a:pt x="1566678" y="100306"/>
                </a:lnTo>
                <a:lnTo>
                  <a:pt x="1843121" y="100306"/>
                </a:lnTo>
                <a:lnTo>
                  <a:pt x="1986057" y="395205"/>
                </a:lnTo>
                <a:lnTo>
                  <a:pt x="2006118" y="436130"/>
                </a:lnTo>
                <a:lnTo>
                  <a:pt x="2050052" y="448117"/>
                </a:lnTo>
                <a:cubicBezTo>
                  <a:pt x="2152500" y="476955"/>
                  <a:pt x="2251196" y="517759"/>
                  <a:pt x="2344099" y="569687"/>
                </a:cubicBezTo>
                <a:lnTo>
                  <a:pt x="2382567" y="590852"/>
                </a:lnTo>
                <a:lnTo>
                  <a:pt x="2424193" y="576960"/>
                </a:lnTo>
                <a:lnTo>
                  <a:pt x="2741511" y="471137"/>
                </a:lnTo>
                <a:lnTo>
                  <a:pt x="2939766" y="669442"/>
                </a:lnTo>
                <a:lnTo>
                  <a:pt x="2833943" y="986860"/>
                </a:lnTo>
                <a:lnTo>
                  <a:pt x="2819650" y="1029741"/>
                </a:lnTo>
                <a:lnTo>
                  <a:pt x="2842319" y="1068810"/>
                </a:lnTo>
                <a:cubicBezTo>
                  <a:pt x="2894653" y="1158945"/>
                  <a:pt x="2935112" y="1255474"/>
                  <a:pt x="2962686" y="1355986"/>
                </a:cubicBezTo>
                <a:lnTo>
                  <a:pt x="2974773" y="1400271"/>
                </a:lnTo>
                <a:lnTo>
                  <a:pt x="3016149" y="1420081"/>
                </a:lnTo>
                <a:lnTo>
                  <a:pt x="3315111" y="1563368"/>
                </a:lnTo>
                <a:lnTo>
                  <a:pt x="3315111" y="1839560"/>
                </a:lnTo>
                <a:lnTo>
                  <a:pt x="3019459" y="1987411"/>
                </a:lnTo>
                <a:lnTo>
                  <a:pt x="2979337" y="2007473"/>
                </a:lnTo>
                <a:lnTo>
                  <a:pt x="2967551" y="2050704"/>
                </a:lnTo>
                <a:cubicBezTo>
                  <a:pt x="2938748" y="2153187"/>
                  <a:pt x="2897959" y="2251918"/>
                  <a:pt x="2846030" y="2344852"/>
                </a:cubicBezTo>
                <a:lnTo>
                  <a:pt x="2824915" y="2383269"/>
                </a:lnTo>
                <a:lnTo>
                  <a:pt x="2838758" y="2424896"/>
                </a:lnTo>
                <a:lnTo>
                  <a:pt x="2944581" y="2742314"/>
                </a:lnTo>
                <a:lnTo>
                  <a:pt x="2746326" y="2940619"/>
                </a:lnTo>
                <a:lnTo>
                  <a:pt x="2429008" y="2834796"/>
                </a:lnTo>
                <a:lnTo>
                  <a:pt x="2386127" y="2820502"/>
                </a:lnTo>
                <a:lnTo>
                  <a:pt x="2347008" y="2843171"/>
                </a:lnTo>
                <a:cubicBezTo>
                  <a:pt x="2256883" y="2895491"/>
                  <a:pt x="2160374" y="2935949"/>
                  <a:pt x="2059882" y="2963538"/>
                </a:cubicBezTo>
                <a:lnTo>
                  <a:pt x="2016650" y="2975324"/>
                </a:lnTo>
                <a:lnTo>
                  <a:pt x="1996589" y="3015447"/>
                </a:lnTo>
                <a:lnTo>
                  <a:pt x="1848738" y="3311349"/>
                </a:lnTo>
                <a:lnTo>
                  <a:pt x="1571694" y="3311349"/>
                </a:lnTo>
                <a:lnTo>
                  <a:pt x="1423893" y="3015447"/>
                </a:lnTo>
                <a:lnTo>
                  <a:pt x="1403832" y="2975324"/>
                </a:lnTo>
                <a:lnTo>
                  <a:pt x="1360549" y="2963538"/>
                </a:lnTo>
                <a:cubicBezTo>
                  <a:pt x="1258117" y="2934700"/>
                  <a:pt x="1159436" y="2893896"/>
                  <a:pt x="1066553" y="2841968"/>
                </a:cubicBezTo>
                <a:lnTo>
                  <a:pt x="1028086" y="2820803"/>
                </a:lnTo>
                <a:lnTo>
                  <a:pt x="986459" y="2834696"/>
                </a:lnTo>
                <a:lnTo>
                  <a:pt x="669141" y="2940518"/>
                </a:lnTo>
                <a:lnTo>
                  <a:pt x="470886" y="2742214"/>
                </a:lnTo>
                <a:lnTo>
                  <a:pt x="576759" y="2424896"/>
                </a:lnTo>
                <a:lnTo>
                  <a:pt x="591003" y="2382015"/>
                </a:lnTo>
                <a:lnTo>
                  <a:pt x="568384" y="2342896"/>
                </a:lnTo>
                <a:cubicBezTo>
                  <a:pt x="516034" y="2252766"/>
                  <a:pt x="475575" y="2156241"/>
                  <a:pt x="448016" y="2055720"/>
                </a:cubicBezTo>
                <a:lnTo>
                  <a:pt x="436180" y="2012488"/>
                </a:lnTo>
                <a:lnTo>
                  <a:pt x="396058" y="1992427"/>
                </a:lnTo>
                <a:lnTo>
                  <a:pt x="100306" y="1844576"/>
                </a:lnTo>
                <a:close/>
              </a:path>
            </a:pathLst>
          </a:custGeom>
          <a:solidFill>
            <a:schemeClr val="bg1"/>
          </a:solidFill>
          <a:ln w="5010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1" name="Phóng to Mục 50">
                <a:extLst>
                  <a:ext uri="{FF2B5EF4-FFF2-40B4-BE49-F238E27FC236}">
                    <a16:creationId xmlns:a16="http://schemas.microsoft.com/office/drawing/2014/main" id="{DB8B9841-34E3-A8FB-CCC1-A43D3AEADB1F}"/>
                  </a:ext>
                </a:extLst>
              </p:cNvPr>
              <p:cNvGraphicFramePr>
                <a:graphicFrameLocks noGrp="1" noDrilldown="1" noChangeAspect="1" noMove="1" noResize="1"/>
              </p:cNvGraphicFramePr>
              <p:nvPr>
                <p:extLst>
                  <p:ext uri="{D42A27DB-BD31-4B8C-83A1-F6EECF244321}">
                    <p14:modId xmlns:p14="http://schemas.microsoft.com/office/powerpoint/2010/main" val="1257107995"/>
                  </p:ext>
                </p:extLst>
              </p:nvPr>
            </p:nvGraphicFramePr>
            <p:xfrm>
              <a:off x="292350" y="2704777"/>
              <a:ext cx="5452570" cy="5458550"/>
            </p:xfrm>
            <a:graphic>
              <a:graphicData uri="http://schemas.microsoft.com/office/powerpoint/2016/sectionzoom">
                <psez:sectionZm>
                  <psez:sectionZmObj sectionId="{95D53C59-EA9A-4964-B454-6AC76469B40D}">
                    <psez:zmPr id="{C55BF89E-F72D-4A55-9011-2E084A41F335}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52570" cy="545855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1" name="Phóng to Mục 50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DB8B9841-34E3-A8FB-CCC1-A43D3AEADB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350" y="2704777"/>
                <a:ext cx="5452570" cy="5458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Phóng to Mục 3">
                <a:extLst>
                  <a:ext uri="{FF2B5EF4-FFF2-40B4-BE49-F238E27FC236}">
                    <a16:creationId xmlns:a16="http://schemas.microsoft.com/office/drawing/2014/main" id="{0DACD8D4-3CE6-9EF8-D43F-CB07223B7C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654341"/>
                  </p:ext>
                </p:extLst>
              </p:nvPr>
            </p:nvGraphicFramePr>
            <p:xfrm>
              <a:off x="6259116" y="3061643"/>
              <a:ext cx="4169535" cy="4165921"/>
            </p:xfrm>
            <a:graphic>
              <a:graphicData uri="http://schemas.microsoft.com/office/powerpoint/2016/sectionzoom">
                <psez:sectionZm>
                  <psez:sectionZmObj sectionId="{7357E2E7-DF40-4CC8-A0F8-B0635FD0A434}">
                    <psez:zmPr id="{F1DB67CE-FE0D-47E6-BF14-53397D617876}" imageType="cover" transitionDur="100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69535" cy="416592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Phóng to Mục 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DACD8D4-3CE6-9EF8-D43F-CB07223B7C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9116" y="3061643"/>
                <a:ext cx="4169535" cy="4165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Phóng to Mục 7">
                <a:extLst>
                  <a:ext uri="{FF2B5EF4-FFF2-40B4-BE49-F238E27FC236}">
                    <a16:creationId xmlns:a16="http://schemas.microsoft.com/office/drawing/2014/main" id="{DE6AEAD3-56C4-A7F7-0A33-EF4127D386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448589"/>
                  </p:ext>
                </p:extLst>
              </p:nvPr>
            </p:nvGraphicFramePr>
            <p:xfrm rot="20714689">
              <a:off x="6483336" y="-1309904"/>
              <a:ext cx="5807378" cy="5810780"/>
            </p:xfrm>
            <a:graphic>
              <a:graphicData uri="http://schemas.microsoft.com/office/powerpoint/2016/sectionzoom">
                <psez:sectionZm>
                  <psez:sectionZmObj sectionId="{9AEA363A-E8FE-4B3E-B14F-71AA9E9279D5}">
                    <psez:zmPr id="{56B5965B-4E72-4067-9047-C6287D7BDA6A}" imageType="cover" transitionDur="1000">
                      <p166:blipFill xmlns:p166="http://schemas.microsoft.com/office/powerpoint/2016/6/main"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714689">
                          <a:off x="0" y="0"/>
                          <a:ext cx="5807378" cy="581078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Phóng to Mục 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DE6AEAD3-56C4-A7F7-0A33-EF4127D386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4689">
                <a:off x="6483336" y="-1309904"/>
                <a:ext cx="5807378" cy="58107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30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7">
            <a:extLst>
              <a:ext uri="{FF2B5EF4-FFF2-40B4-BE49-F238E27FC236}">
                <a16:creationId xmlns:a16="http://schemas.microsoft.com/office/drawing/2014/main" id="{8D66F85B-7AAC-4E05-EF38-4241FE3EF6E9}"/>
              </a:ext>
            </a:extLst>
          </p:cNvPr>
          <p:cNvSpPr/>
          <p:nvPr/>
        </p:nvSpPr>
        <p:spPr>
          <a:xfrm rot="5400000" flipV="1">
            <a:off x="5496327" y="-4051983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FA89B-3FCB-1E41-90D6-121CCCA270CB}"/>
              </a:ext>
            </a:extLst>
          </p:cNvPr>
          <p:cNvSpPr txBox="1"/>
          <p:nvPr/>
        </p:nvSpPr>
        <p:spPr>
          <a:xfrm>
            <a:off x="4986207" y="609201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886BA0B-0A46-424D-8006-F20DF3128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80000">
            <a:off x="4682103" y="1125385"/>
            <a:ext cx="2900823" cy="123865"/>
          </a:xfrm>
          <a:prstGeom prst="rect">
            <a:avLst/>
          </a:prstGeom>
        </p:spPr>
      </p:pic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CD84CAF8-94E7-5951-EB90-8F4FCE7921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/>
        </p:blipFill>
        <p:spPr>
          <a:xfrm>
            <a:off x="21954753" y="1440287"/>
            <a:ext cx="2743200" cy="3886200"/>
          </a:xfrm>
        </p:spPr>
      </p:pic>
      <p:pic>
        <p:nvPicPr>
          <p:cNvPr id="3" name="Chỗ dành sẵn cho Hình ảnh 2" descr="Ảnh có chứa bầu trời, ngoài trời&#10;&#10;Mô tả được tạo tự động">
            <a:extLst>
              <a:ext uri="{FF2B5EF4-FFF2-40B4-BE49-F238E27FC236}">
                <a16:creationId xmlns:a16="http://schemas.microsoft.com/office/drawing/2014/main" id="{510FD539-739E-77C5-D29D-F6A0922353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0460945" y="1485900"/>
            <a:ext cx="2743200" cy="3886200"/>
          </a:xfrm>
        </p:spPr>
      </p:pic>
      <p:pic>
        <p:nvPicPr>
          <p:cNvPr id="10" name="Chỗ dành sẵn cho Hình ảnh 9" descr="Ảnh có chứa vòng tròn, bánh xe&#10;&#10;Mô tả được tạo tự động">
            <a:extLst>
              <a:ext uri="{FF2B5EF4-FFF2-40B4-BE49-F238E27FC236}">
                <a16:creationId xmlns:a16="http://schemas.microsoft.com/office/drawing/2014/main" id="{7EC951F8-E297-D82C-0535-229A07CE34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27699201" y="1440287"/>
            <a:ext cx="2743200" cy="3886200"/>
          </a:xfrm>
        </p:spPr>
      </p:pic>
      <p:pic>
        <p:nvPicPr>
          <p:cNvPr id="12" name="Chỗ dành sẵn cho Hình ảnh 11">
            <a:extLst>
              <a:ext uri="{FF2B5EF4-FFF2-40B4-BE49-F238E27FC236}">
                <a16:creationId xmlns:a16="http://schemas.microsoft.com/office/drawing/2014/main" id="{E32B6CF9-B8BC-3384-91D4-8E02332DBB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1" t="413" r="39113" b="-413"/>
          <a:stretch/>
        </p:blipFill>
        <p:spPr>
          <a:xfrm>
            <a:off x="13333169" y="1485900"/>
            <a:ext cx="2743200" cy="3886200"/>
          </a:xfrm>
        </p:spPr>
      </p:pic>
      <p:pic>
        <p:nvPicPr>
          <p:cNvPr id="6" name="Chỗ dành sẵn cho Hình ảnh 5" descr="Ảnh có chứa bầu trời, máy điều hòa không khí, ngoài trời&#10;&#10;Mô tả được tạo tự động">
            <a:extLst>
              <a:ext uri="{FF2B5EF4-FFF2-40B4-BE49-F238E27FC236}">
                <a16:creationId xmlns:a16="http://schemas.microsoft.com/office/drawing/2014/main" id="{756C7A3B-48D2-A17B-E85A-9ADCA695AD8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9082529" y="1461977"/>
            <a:ext cx="2743200" cy="3886200"/>
          </a:xfrm>
        </p:spPr>
      </p:pic>
      <p:pic>
        <p:nvPicPr>
          <p:cNvPr id="31" name="Chỗ dành sẵn cho Hình ảnh 30" descr="Ảnh có chứa Màu đỏ son, màu đỏ, ngoài trời&#10;&#10;Mô tả được tạo tự động">
            <a:extLst>
              <a:ext uri="{FF2B5EF4-FFF2-40B4-BE49-F238E27FC236}">
                <a16:creationId xmlns:a16="http://schemas.microsoft.com/office/drawing/2014/main" id="{FAB17114-0AE8-7C2C-8FC1-5DF35F6AFF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4707463" y="1485900"/>
            <a:ext cx="2743200" cy="3886200"/>
          </a:xfrm>
        </p:spPr>
      </p:pic>
      <p:pic>
        <p:nvPicPr>
          <p:cNvPr id="27" name="Chỗ dành sẵn cho Hình ảnh 26" descr="Ảnh có chứa Nhiều màu sắc, vòng tròn, vòng tay&#10;&#10;Mô tả được tạo tự động">
            <a:extLst>
              <a:ext uri="{FF2B5EF4-FFF2-40B4-BE49-F238E27FC236}">
                <a16:creationId xmlns:a16="http://schemas.microsoft.com/office/drawing/2014/main" id="{31520DF2-821F-AFE3-5BE3-EFE7CA8B34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24826977" y="1461977"/>
            <a:ext cx="2743200" cy="3886200"/>
          </a:xfrm>
        </p:spPr>
      </p:pic>
      <p:pic>
        <p:nvPicPr>
          <p:cNvPr id="22" name="Chỗ dành sẵn cho Hình ảnh 21" descr="Ảnh có chứa bầu trời, màu vàng&#10;&#10;Mô tả được tạo tự động">
            <a:extLst>
              <a:ext uri="{FF2B5EF4-FFF2-40B4-BE49-F238E27FC236}">
                <a16:creationId xmlns:a16="http://schemas.microsoft.com/office/drawing/2014/main" id="{B89DABD4-84FD-9728-51D9-1BFD83B6CB2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6207849" y="1485900"/>
            <a:ext cx="2743200" cy="3886200"/>
          </a:xfrm>
        </p:spPr>
      </p:pic>
      <p:pic>
        <p:nvPicPr>
          <p:cNvPr id="14" name="Chỗ dành sẵn cho Hình ảnh 13" descr="Ảnh có chứa hình trụ, kim loại, bạc&#10;&#10;Mô tả được tạo tự động">
            <a:extLst>
              <a:ext uri="{FF2B5EF4-FFF2-40B4-BE49-F238E27FC236}">
                <a16:creationId xmlns:a16="http://schemas.microsoft.com/office/drawing/2014/main" id="{F60178D8-DA34-EFDA-F982-25D926CEFD8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7584204" y="1485900"/>
            <a:ext cx="2743200" cy="3886200"/>
          </a:xfrm>
        </p:spPr>
      </p:pic>
      <p:sp>
        <p:nvSpPr>
          <p:cNvPr id="29" name="TextBox 66">
            <a:extLst>
              <a:ext uri="{FF2B5EF4-FFF2-40B4-BE49-F238E27FC236}">
                <a16:creationId xmlns:a16="http://schemas.microsoft.com/office/drawing/2014/main" id="{50808ECD-362C-1892-79CA-B673E5698070}"/>
              </a:ext>
            </a:extLst>
          </p:cNvPr>
          <p:cNvSpPr txBox="1"/>
          <p:nvPr/>
        </p:nvSpPr>
        <p:spPr>
          <a:xfrm>
            <a:off x="0" y="617658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0" name="Đồ họa 39" descr="Arrow Right with solid fill">
            <a:extLst>
              <a:ext uri="{FF2B5EF4-FFF2-40B4-BE49-F238E27FC236}">
                <a16:creationId xmlns:a16="http://schemas.microsoft.com/office/drawing/2014/main" id="{3EFDDF30-F2FC-BAA5-DC05-62F21DCAA1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31904" y="5804711"/>
            <a:ext cx="914400" cy="914400"/>
          </a:xfrm>
          <a:prstGeom prst="rect">
            <a:avLst/>
          </a:prstGeom>
        </p:spPr>
      </p:pic>
      <p:pic>
        <p:nvPicPr>
          <p:cNvPr id="41" name="Đồ họa 40" descr="Arrow Right with solid fill">
            <a:extLst>
              <a:ext uri="{FF2B5EF4-FFF2-40B4-BE49-F238E27FC236}">
                <a16:creationId xmlns:a16="http://schemas.microsoft.com/office/drawing/2014/main" id="{E755B8EC-CE32-B6AF-627A-D7348CC4D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 flipV="1">
            <a:off x="3028234" y="5780122"/>
            <a:ext cx="914400" cy="914400"/>
          </a:xfrm>
          <a:prstGeom prst="rect">
            <a:avLst/>
          </a:prstGeom>
        </p:spPr>
      </p:pic>
      <p:sp>
        <p:nvSpPr>
          <p:cNvPr id="42" name="Hình chữ nhật: Góc Tròn 41">
            <a:extLst>
              <a:ext uri="{FF2B5EF4-FFF2-40B4-BE49-F238E27FC236}">
                <a16:creationId xmlns:a16="http://schemas.microsoft.com/office/drawing/2014/main" id="{3A691A4E-5AEC-E8A9-6152-5820FAE143DF}"/>
              </a:ext>
            </a:extLst>
          </p:cNvPr>
          <p:cNvSpPr/>
          <p:nvPr/>
        </p:nvSpPr>
        <p:spPr>
          <a:xfrm>
            <a:off x="4147528" y="5813259"/>
            <a:ext cx="386307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Montserra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PISTON</a:t>
            </a:r>
            <a:endParaRPr lang="vi-VN" sz="1400" b="1">
              <a:solidFill>
                <a:schemeClr val="tx1"/>
              </a:solidFill>
              <a:latin typeface="Montserrat" panose="00000500000000000000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9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>
            <a:extLst>
              <a:ext uri="{FF2B5EF4-FFF2-40B4-BE49-F238E27FC236}">
                <a16:creationId xmlns:a16="http://schemas.microsoft.com/office/drawing/2014/main" id="{2835F032-78C6-4790-9729-19D0AB9C4528}"/>
              </a:ext>
            </a:extLst>
          </p:cNvPr>
          <p:cNvSpPr/>
          <p:nvPr/>
        </p:nvSpPr>
        <p:spPr>
          <a:xfrm rot="5400000" flipV="1">
            <a:off x="5496327" y="-4051983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CD84CAF8-94E7-5951-EB90-8F4FCE7921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/>
        </p:blipFill>
        <p:spPr>
          <a:xfrm>
            <a:off x="19082693" y="1440287"/>
            <a:ext cx="2743200" cy="3886200"/>
          </a:xfrm>
        </p:spPr>
      </p:pic>
      <p:pic>
        <p:nvPicPr>
          <p:cNvPr id="3" name="Chỗ dành sẵn cho Hình ảnh 2" descr="Ảnh có chứa bầu trời, ngoài trời&#10;&#10;Mô tả được tạo tự động">
            <a:extLst>
              <a:ext uri="{FF2B5EF4-FFF2-40B4-BE49-F238E27FC236}">
                <a16:creationId xmlns:a16="http://schemas.microsoft.com/office/drawing/2014/main" id="{510FD539-739E-77C5-D29D-F6A0922353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7588885" y="1485900"/>
            <a:ext cx="2743200" cy="3886200"/>
          </a:xfrm>
        </p:spPr>
      </p:pic>
      <p:pic>
        <p:nvPicPr>
          <p:cNvPr id="10" name="Chỗ dành sẵn cho Hình ảnh 9" descr="Ảnh có chứa vòng tròn, bánh xe&#10;&#10;Mô tả được tạo tự động">
            <a:extLst>
              <a:ext uri="{FF2B5EF4-FFF2-40B4-BE49-F238E27FC236}">
                <a16:creationId xmlns:a16="http://schemas.microsoft.com/office/drawing/2014/main" id="{7EC951F8-E297-D82C-0535-229A07CE34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24827141" y="1440287"/>
            <a:ext cx="2743200" cy="3886200"/>
          </a:xfrm>
        </p:spPr>
      </p:pic>
      <p:pic>
        <p:nvPicPr>
          <p:cNvPr id="12" name="Chỗ dành sẵn cho Hình ảnh 11">
            <a:extLst>
              <a:ext uri="{FF2B5EF4-FFF2-40B4-BE49-F238E27FC236}">
                <a16:creationId xmlns:a16="http://schemas.microsoft.com/office/drawing/2014/main" id="{E32B6CF9-B8BC-3384-91D4-8E02332DBB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1" t="413" r="39113" b="-413"/>
          <a:stretch/>
        </p:blipFill>
        <p:spPr>
          <a:xfrm>
            <a:off x="10461109" y="1485900"/>
            <a:ext cx="2743200" cy="3886200"/>
          </a:xfrm>
        </p:spPr>
      </p:pic>
      <p:pic>
        <p:nvPicPr>
          <p:cNvPr id="6" name="Chỗ dành sẵn cho Hình ảnh 5" descr="Ảnh có chứa bầu trời, máy điều hòa không khí, ngoài trời&#10;&#10;Mô tả được tạo tự động">
            <a:extLst>
              <a:ext uri="{FF2B5EF4-FFF2-40B4-BE49-F238E27FC236}">
                <a16:creationId xmlns:a16="http://schemas.microsoft.com/office/drawing/2014/main" id="{756C7A3B-48D2-A17B-E85A-9ADCA695AD8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6210469" y="1461977"/>
            <a:ext cx="2743200" cy="3886200"/>
          </a:xfrm>
        </p:spPr>
      </p:pic>
      <p:pic>
        <p:nvPicPr>
          <p:cNvPr id="31" name="Chỗ dành sẵn cho Hình ảnh 30" descr="Ảnh có chứa Màu đỏ son, màu đỏ, ngoài trời&#10;&#10;Mô tả được tạo tự động">
            <a:extLst>
              <a:ext uri="{FF2B5EF4-FFF2-40B4-BE49-F238E27FC236}">
                <a16:creationId xmlns:a16="http://schemas.microsoft.com/office/drawing/2014/main" id="{FAB17114-0AE8-7C2C-8FC1-5DF35F6AFF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835403" y="1485900"/>
            <a:ext cx="2743200" cy="3886200"/>
          </a:xfrm>
        </p:spPr>
      </p:pic>
      <p:pic>
        <p:nvPicPr>
          <p:cNvPr id="27" name="Chỗ dành sẵn cho Hình ảnh 26" descr="Ảnh có chứa Nhiều màu sắc, vòng tròn, vòng tay&#10;&#10;Mô tả được tạo tự động">
            <a:extLst>
              <a:ext uri="{FF2B5EF4-FFF2-40B4-BE49-F238E27FC236}">
                <a16:creationId xmlns:a16="http://schemas.microsoft.com/office/drawing/2014/main" id="{31520DF2-821F-AFE3-5BE3-EFE7CA8B34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21954917" y="1461977"/>
            <a:ext cx="2743200" cy="3886200"/>
          </a:xfrm>
        </p:spPr>
      </p:pic>
      <p:pic>
        <p:nvPicPr>
          <p:cNvPr id="22" name="Chỗ dành sẵn cho Hình ảnh 21" descr="Ảnh có chứa bầu trời, màu vàng&#10;&#10;Mô tả được tạo tự động">
            <a:extLst>
              <a:ext uri="{FF2B5EF4-FFF2-40B4-BE49-F238E27FC236}">
                <a16:creationId xmlns:a16="http://schemas.microsoft.com/office/drawing/2014/main" id="{B89DABD4-84FD-9728-51D9-1BFD83B6CB2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3335789" y="1485900"/>
            <a:ext cx="2743200" cy="3886200"/>
          </a:xfrm>
        </p:spPr>
      </p:pic>
      <p:pic>
        <p:nvPicPr>
          <p:cNvPr id="14" name="Chỗ dành sẵn cho Hình ảnh 13" descr="Ảnh có chứa hình trụ, kim loại, bạc&#10;&#10;Mô tả được tạo tự động">
            <a:extLst>
              <a:ext uri="{FF2B5EF4-FFF2-40B4-BE49-F238E27FC236}">
                <a16:creationId xmlns:a16="http://schemas.microsoft.com/office/drawing/2014/main" id="{F60178D8-DA34-EFDA-F982-25D926CEFD8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7" t="569" r="23692"/>
          <a:stretch/>
        </p:blipFill>
        <p:spPr>
          <a:xfrm>
            <a:off x="3942634" y="1464492"/>
            <a:ext cx="4354444" cy="3922776"/>
          </a:xfrm>
        </p:spPr>
      </p:pic>
      <p:sp>
        <p:nvSpPr>
          <p:cNvPr id="2" name="TextBox 66">
            <a:extLst>
              <a:ext uri="{FF2B5EF4-FFF2-40B4-BE49-F238E27FC236}">
                <a16:creationId xmlns:a16="http://schemas.microsoft.com/office/drawing/2014/main" id="{5F52F15D-1867-A992-D743-29279A696B59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7" name="TextBox 66">
            <a:extLst>
              <a:ext uri="{FF2B5EF4-FFF2-40B4-BE49-F238E27FC236}">
                <a16:creationId xmlns:a16="http://schemas.microsoft.com/office/drawing/2014/main" id="{B9688701-FAE9-6CDB-AF7B-FA26FD8C2932}"/>
              </a:ext>
            </a:extLst>
          </p:cNvPr>
          <p:cNvSpPr txBox="1"/>
          <p:nvPr/>
        </p:nvSpPr>
        <p:spPr>
          <a:xfrm>
            <a:off x="0" y="617658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726552E4-3202-15AA-C9AC-23063C0253E3}"/>
              </a:ext>
            </a:extLst>
          </p:cNvPr>
          <p:cNvSpPr txBox="1"/>
          <p:nvPr/>
        </p:nvSpPr>
        <p:spPr>
          <a:xfrm>
            <a:off x="4986207" y="307642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6" name="Graphic 46">
            <a:extLst>
              <a:ext uri="{FF2B5EF4-FFF2-40B4-BE49-F238E27FC236}">
                <a16:creationId xmlns:a16="http://schemas.microsoft.com/office/drawing/2014/main" id="{F8875B46-AE84-18F9-67F2-778D2F4092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80000">
            <a:off x="4682103" y="823826"/>
            <a:ext cx="2900823" cy="123865"/>
          </a:xfrm>
          <a:prstGeom prst="rect">
            <a:avLst/>
          </a:prstGeom>
        </p:spPr>
      </p:pic>
      <p:pic>
        <p:nvPicPr>
          <p:cNvPr id="21" name="Đồ họa 20" descr="Arrow Right with solid fill">
            <a:extLst>
              <a:ext uri="{FF2B5EF4-FFF2-40B4-BE49-F238E27FC236}">
                <a16:creationId xmlns:a16="http://schemas.microsoft.com/office/drawing/2014/main" id="{2220BF9B-7981-59BD-18DA-B3C9A7D6BF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31904" y="5804711"/>
            <a:ext cx="914400" cy="914400"/>
          </a:xfrm>
          <a:prstGeom prst="rect">
            <a:avLst/>
          </a:prstGeom>
        </p:spPr>
      </p:pic>
      <p:pic>
        <p:nvPicPr>
          <p:cNvPr id="25" name="Đồ họa 24" descr="Arrow Right with solid fill">
            <a:extLst>
              <a:ext uri="{FF2B5EF4-FFF2-40B4-BE49-F238E27FC236}">
                <a16:creationId xmlns:a16="http://schemas.microsoft.com/office/drawing/2014/main" id="{AB1B4EC6-C99E-E11E-2D39-3410C999E8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 flipV="1">
            <a:off x="3028234" y="5780122"/>
            <a:ext cx="914400" cy="914400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8497A217-AEDD-B541-295D-340E0F9DFD1A}"/>
              </a:ext>
            </a:extLst>
          </p:cNvPr>
          <p:cNvSpPr/>
          <p:nvPr/>
        </p:nvSpPr>
        <p:spPr>
          <a:xfrm>
            <a:off x="4147528" y="5813259"/>
            <a:ext cx="386307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Montserra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PISTON PIN</a:t>
            </a:r>
            <a:endParaRPr lang="vi-VN" sz="1400" b="1">
              <a:solidFill>
                <a:schemeClr val="tx1"/>
              </a:solidFill>
              <a:latin typeface="Montserrat" panose="00000500000000000000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9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>
            <a:extLst>
              <a:ext uri="{FF2B5EF4-FFF2-40B4-BE49-F238E27FC236}">
                <a16:creationId xmlns:a16="http://schemas.microsoft.com/office/drawing/2014/main" id="{E57CAFE5-C3E8-8E94-F70F-FBD31C532096}"/>
              </a:ext>
            </a:extLst>
          </p:cNvPr>
          <p:cNvSpPr/>
          <p:nvPr/>
        </p:nvSpPr>
        <p:spPr>
          <a:xfrm rot="5400000" flipV="1">
            <a:off x="5496327" y="-4051983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CD84CAF8-94E7-5951-EB90-8F4FCE7921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/>
        </p:blipFill>
        <p:spPr>
          <a:xfrm>
            <a:off x="16218208" y="1440287"/>
            <a:ext cx="2743200" cy="3886200"/>
          </a:xfrm>
        </p:spPr>
      </p:pic>
      <p:pic>
        <p:nvPicPr>
          <p:cNvPr id="10" name="Chỗ dành sẵn cho Hình ảnh 9" descr="Ảnh có chứa vòng tròn, bánh xe&#10;&#10;Mô tả được tạo tự động">
            <a:extLst>
              <a:ext uri="{FF2B5EF4-FFF2-40B4-BE49-F238E27FC236}">
                <a16:creationId xmlns:a16="http://schemas.microsoft.com/office/drawing/2014/main" id="{7EC951F8-E297-D82C-0535-229A07CE34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21962656" y="1440287"/>
            <a:ext cx="2743200" cy="3886200"/>
          </a:xfrm>
        </p:spPr>
      </p:pic>
      <p:pic>
        <p:nvPicPr>
          <p:cNvPr id="12" name="Chỗ dành sẵn cho Hình ảnh 11">
            <a:extLst>
              <a:ext uri="{FF2B5EF4-FFF2-40B4-BE49-F238E27FC236}">
                <a16:creationId xmlns:a16="http://schemas.microsoft.com/office/drawing/2014/main" id="{E32B6CF9-B8BC-3384-91D4-8E02332DBB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1" t="413" r="39113" b="-413"/>
          <a:stretch/>
        </p:blipFill>
        <p:spPr>
          <a:xfrm>
            <a:off x="7596624" y="1485900"/>
            <a:ext cx="2743200" cy="3886200"/>
          </a:xfrm>
        </p:spPr>
      </p:pic>
      <p:pic>
        <p:nvPicPr>
          <p:cNvPr id="6" name="Chỗ dành sẵn cho Hình ảnh 5" descr="Ảnh có chứa bầu trời, máy điều hòa không khí, ngoài trời&#10;&#10;Mô tả được tạo tự động">
            <a:extLst>
              <a:ext uri="{FF2B5EF4-FFF2-40B4-BE49-F238E27FC236}">
                <a16:creationId xmlns:a16="http://schemas.microsoft.com/office/drawing/2014/main" id="{756C7A3B-48D2-A17B-E85A-9ADCA695AD8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3345984" y="1461977"/>
            <a:ext cx="2743200" cy="3886200"/>
          </a:xfrm>
        </p:spPr>
      </p:pic>
      <p:pic>
        <p:nvPicPr>
          <p:cNvPr id="31" name="Chỗ dành sẵn cho Hình ảnh 30" descr="Ảnh có chứa Màu đỏ son, màu đỏ, ngoài trời&#10;&#10;Mô tả được tạo tự động">
            <a:extLst>
              <a:ext uri="{FF2B5EF4-FFF2-40B4-BE49-F238E27FC236}">
                <a16:creationId xmlns:a16="http://schemas.microsoft.com/office/drawing/2014/main" id="{FAB17114-0AE8-7C2C-8FC1-5DF35F6AFF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1029082" y="1485900"/>
            <a:ext cx="2743200" cy="3886200"/>
          </a:xfrm>
        </p:spPr>
      </p:pic>
      <p:pic>
        <p:nvPicPr>
          <p:cNvPr id="27" name="Chỗ dành sẵn cho Hình ảnh 26" descr="Ảnh có chứa Nhiều màu sắc, vòng tròn, vòng tay&#10;&#10;Mô tả được tạo tự động">
            <a:extLst>
              <a:ext uri="{FF2B5EF4-FFF2-40B4-BE49-F238E27FC236}">
                <a16:creationId xmlns:a16="http://schemas.microsoft.com/office/drawing/2014/main" id="{31520DF2-821F-AFE3-5BE3-EFE7CA8B34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9090432" y="1461977"/>
            <a:ext cx="2743200" cy="3886200"/>
          </a:xfrm>
        </p:spPr>
      </p:pic>
      <p:pic>
        <p:nvPicPr>
          <p:cNvPr id="22" name="Chỗ dành sẵn cho Hình ảnh 21" descr="Ảnh có chứa bầu trời, màu vàng&#10;&#10;Mô tả được tạo tự động">
            <a:extLst>
              <a:ext uri="{FF2B5EF4-FFF2-40B4-BE49-F238E27FC236}">
                <a16:creationId xmlns:a16="http://schemas.microsoft.com/office/drawing/2014/main" id="{B89DABD4-84FD-9728-51D9-1BFD83B6CB2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0471304" y="1485900"/>
            <a:ext cx="2743200" cy="3886200"/>
          </a:xfrm>
        </p:spPr>
      </p:pic>
      <p:pic>
        <p:nvPicPr>
          <p:cNvPr id="14" name="Chỗ dành sẵn cho Hình ảnh 13" descr="Ảnh có chứa hình trụ, kim loại, bạc&#10;&#10;Mô tả được tạo tự động">
            <a:extLst>
              <a:ext uri="{FF2B5EF4-FFF2-40B4-BE49-F238E27FC236}">
                <a16:creationId xmlns:a16="http://schemas.microsoft.com/office/drawing/2014/main" id="{F60178D8-DA34-EFDA-F982-25D926CEFD8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847659" y="1485900"/>
            <a:ext cx="2743200" cy="3886200"/>
          </a:xfrm>
        </p:spPr>
      </p:pic>
      <p:sp>
        <p:nvSpPr>
          <p:cNvPr id="2" name="TextBox 66">
            <a:extLst>
              <a:ext uri="{FF2B5EF4-FFF2-40B4-BE49-F238E27FC236}">
                <a16:creationId xmlns:a16="http://schemas.microsoft.com/office/drawing/2014/main" id="{171D5F7C-F2C6-8308-D053-52C989227C9B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7" name="TextBox 66">
            <a:extLst>
              <a:ext uri="{FF2B5EF4-FFF2-40B4-BE49-F238E27FC236}">
                <a16:creationId xmlns:a16="http://schemas.microsoft.com/office/drawing/2014/main" id="{CD287280-32EC-557D-E770-5F2C7D6B54D6}"/>
              </a:ext>
            </a:extLst>
          </p:cNvPr>
          <p:cNvSpPr txBox="1"/>
          <p:nvPr/>
        </p:nvSpPr>
        <p:spPr>
          <a:xfrm>
            <a:off x="0" y="617658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0" name="Đồ họa 29" descr="Arrow Right with solid fill">
            <a:extLst>
              <a:ext uri="{FF2B5EF4-FFF2-40B4-BE49-F238E27FC236}">
                <a16:creationId xmlns:a16="http://schemas.microsoft.com/office/drawing/2014/main" id="{058FD411-698D-D566-0B15-1EAEFD683E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1904" y="5804711"/>
            <a:ext cx="914400" cy="914400"/>
          </a:xfrm>
          <a:prstGeom prst="rect">
            <a:avLst/>
          </a:prstGeom>
        </p:spPr>
      </p:pic>
      <p:pic>
        <p:nvPicPr>
          <p:cNvPr id="32" name="Đồ họa 31" descr="Arrow Right with solid fill">
            <a:extLst>
              <a:ext uri="{FF2B5EF4-FFF2-40B4-BE49-F238E27FC236}">
                <a16:creationId xmlns:a16="http://schemas.microsoft.com/office/drawing/2014/main" id="{BA907833-BB4D-CC3E-46D5-ED0E4BD0A8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 flipV="1">
            <a:off x="3028234" y="5780122"/>
            <a:ext cx="914400" cy="914400"/>
          </a:xfrm>
          <a:prstGeom prst="rect">
            <a:avLst/>
          </a:prstGeom>
        </p:spPr>
      </p:pic>
      <p:sp>
        <p:nvSpPr>
          <p:cNvPr id="33" name="Hình chữ nhật: Góc Tròn 32">
            <a:extLst>
              <a:ext uri="{FF2B5EF4-FFF2-40B4-BE49-F238E27FC236}">
                <a16:creationId xmlns:a16="http://schemas.microsoft.com/office/drawing/2014/main" id="{209E7A41-D780-5566-8085-D3B3A1D08EC4}"/>
              </a:ext>
            </a:extLst>
          </p:cNvPr>
          <p:cNvSpPr/>
          <p:nvPr/>
        </p:nvSpPr>
        <p:spPr>
          <a:xfrm>
            <a:off x="4147528" y="5813259"/>
            <a:ext cx="386307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Montserra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TH.TRUYỀN</a:t>
            </a:r>
            <a:endParaRPr lang="vi-VN" sz="1400" b="1">
              <a:solidFill>
                <a:schemeClr val="tx1"/>
              </a:solidFill>
              <a:latin typeface="Montserrat" panose="00000500000000000000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" name="Chỗ dành sẵn cho Hình ảnh 2" descr="Ảnh có chứa bầu trời, ngoài trời&#10;&#10;Mô tả được tạo tự động">
            <a:extLst>
              <a:ext uri="{FF2B5EF4-FFF2-40B4-BE49-F238E27FC236}">
                <a16:creationId xmlns:a16="http://schemas.microsoft.com/office/drawing/2014/main" id="{510FD539-739E-77C5-D29D-F6A0922353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9" r="23840"/>
          <a:stretch/>
        </p:blipFill>
        <p:spPr>
          <a:xfrm>
            <a:off x="4060370" y="1475014"/>
            <a:ext cx="4191164" cy="3904488"/>
          </a:xfrm>
        </p:spPr>
      </p:pic>
      <p:sp>
        <p:nvSpPr>
          <p:cNvPr id="4" name="TextBox 25">
            <a:extLst>
              <a:ext uri="{FF2B5EF4-FFF2-40B4-BE49-F238E27FC236}">
                <a16:creationId xmlns:a16="http://schemas.microsoft.com/office/drawing/2014/main" id="{663A82A2-B8CA-FC5E-E90F-6E976D3BE348}"/>
              </a:ext>
            </a:extLst>
          </p:cNvPr>
          <p:cNvSpPr txBox="1"/>
          <p:nvPr/>
        </p:nvSpPr>
        <p:spPr>
          <a:xfrm>
            <a:off x="4986207" y="307642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5" name="Graphic 46">
            <a:extLst>
              <a:ext uri="{FF2B5EF4-FFF2-40B4-BE49-F238E27FC236}">
                <a16:creationId xmlns:a16="http://schemas.microsoft.com/office/drawing/2014/main" id="{DDB7395B-CB29-226E-0F9F-7455B45B6C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480000">
            <a:off x="4682103" y="823826"/>
            <a:ext cx="2900823" cy="1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8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7">
            <a:extLst>
              <a:ext uri="{FF2B5EF4-FFF2-40B4-BE49-F238E27FC236}">
                <a16:creationId xmlns:a16="http://schemas.microsoft.com/office/drawing/2014/main" id="{1F038964-B393-AFB6-E45B-F4125ADAB645}"/>
              </a:ext>
            </a:extLst>
          </p:cNvPr>
          <p:cNvSpPr/>
          <p:nvPr/>
        </p:nvSpPr>
        <p:spPr>
          <a:xfrm rot="5400000" flipV="1">
            <a:off x="5496327" y="-4051983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CD84CAF8-94E7-5951-EB90-8F4FCE7921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/>
        </p:blipFill>
        <p:spPr>
          <a:xfrm>
            <a:off x="13313379" y="1440287"/>
            <a:ext cx="2743200" cy="3886200"/>
          </a:xfrm>
        </p:spPr>
      </p:pic>
      <p:pic>
        <p:nvPicPr>
          <p:cNvPr id="3" name="Chỗ dành sẵn cho Hình ảnh 2" descr="Ảnh có chứa bầu trời, ngoài trời&#10;&#10;Mô tả được tạo tự động">
            <a:extLst>
              <a:ext uri="{FF2B5EF4-FFF2-40B4-BE49-F238E27FC236}">
                <a16:creationId xmlns:a16="http://schemas.microsoft.com/office/drawing/2014/main" id="{510FD539-739E-77C5-D29D-F6A0922353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819571" y="1485900"/>
            <a:ext cx="2743200" cy="3886200"/>
          </a:xfrm>
        </p:spPr>
      </p:pic>
      <p:pic>
        <p:nvPicPr>
          <p:cNvPr id="10" name="Chỗ dành sẵn cho Hình ảnh 9" descr="Ảnh có chứa vòng tròn, bánh xe&#10;&#10;Mô tả được tạo tự động">
            <a:extLst>
              <a:ext uri="{FF2B5EF4-FFF2-40B4-BE49-F238E27FC236}">
                <a16:creationId xmlns:a16="http://schemas.microsoft.com/office/drawing/2014/main" id="{7EC951F8-E297-D82C-0535-229A07CE34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9057827" y="1440287"/>
            <a:ext cx="2743200" cy="3886200"/>
          </a:xfrm>
        </p:spPr>
      </p:pic>
      <p:pic>
        <p:nvPicPr>
          <p:cNvPr id="6" name="Chỗ dành sẵn cho Hình ảnh 5" descr="Ảnh có chứa bầu trời, máy điều hòa không khí, ngoài trời&#10;&#10;Mô tả được tạo tự động">
            <a:extLst>
              <a:ext uri="{FF2B5EF4-FFF2-40B4-BE49-F238E27FC236}">
                <a16:creationId xmlns:a16="http://schemas.microsoft.com/office/drawing/2014/main" id="{756C7A3B-48D2-A17B-E85A-9ADCA695AD8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0441155" y="1461977"/>
            <a:ext cx="2743200" cy="3886200"/>
          </a:xfrm>
        </p:spPr>
      </p:pic>
      <p:pic>
        <p:nvPicPr>
          <p:cNvPr id="27" name="Chỗ dành sẵn cho Hình ảnh 26" descr="Ảnh có chứa Nhiều màu sắc, vòng tròn, vòng tay&#10;&#10;Mô tả được tạo tự động">
            <a:extLst>
              <a:ext uri="{FF2B5EF4-FFF2-40B4-BE49-F238E27FC236}">
                <a16:creationId xmlns:a16="http://schemas.microsoft.com/office/drawing/2014/main" id="{31520DF2-821F-AFE3-5BE3-EFE7CA8B34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6185603" y="1461977"/>
            <a:ext cx="2743200" cy="3886200"/>
          </a:xfrm>
        </p:spPr>
      </p:pic>
      <p:pic>
        <p:nvPicPr>
          <p:cNvPr id="22" name="Chỗ dành sẵn cho Hình ảnh 21" descr="Ảnh có chứa bầu trời, màu vàng&#10;&#10;Mô tả được tạo tự động">
            <a:extLst>
              <a:ext uri="{FF2B5EF4-FFF2-40B4-BE49-F238E27FC236}">
                <a16:creationId xmlns:a16="http://schemas.microsoft.com/office/drawing/2014/main" id="{B89DABD4-84FD-9728-51D9-1BFD83B6CB2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7566475" y="1485900"/>
            <a:ext cx="2743200" cy="3886200"/>
          </a:xfrm>
        </p:spPr>
      </p:pic>
      <p:pic>
        <p:nvPicPr>
          <p:cNvPr id="14" name="Chỗ dành sẵn cho Hình ảnh 13" descr="Ảnh có chứa hình trụ, kim loại, bạc&#10;&#10;Mô tả được tạo tự động">
            <a:extLst>
              <a:ext uri="{FF2B5EF4-FFF2-40B4-BE49-F238E27FC236}">
                <a16:creationId xmlns:a16="http://schemas.microsoft.com/office/drawing/2014/main" id="{F60178D8-DA34-EFDA-F982-25D926CEFD8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1057170" y="1485900"/>
            <a:ext cx="2743200" cy="3886200"/>
          </a:xfrm>
        </p:spPr>
      </p:pic>
      <p:sp>
        <p:nvSpPr>
          <p:cNvPr id="4" name="Chỗ dành sẵn cho Hình ảnh 3">
            <a:extLst>
              <a:ext uri="{FF2B5EF4-FFF2-40B4-BE49-F238E27FC236}">
                <a16:creationId xmlns:a16="http://schemas.microsoft.com/office/drawing/2014/main" id="{442DAC3D-130C-01A9-51B1-AEA6AFACBE4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Chỗ dành sẵn cho Hình ảnh 30" descr="Ảnh có chứa Màu đỏ son, màu đỏ, ngoài trời&#10;&#10;Mô tả được tạo tự động">
            <a:extLst>
              <a:ext uri="{FF2B5EF4-FFF2-40B4-BE49-F238E27FC236}">
                <a16:creationId xmlns:a16="http://schemas.microsoft.com/office/drawing/2014/main" id="{0DBE30A6-FB05-6C3C-BE52-815A9F260B5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3891862" y="1461977"/>
            <a:ext cx="2743200" cy="3886200"/>
          </a:xfrm>
          <a:prstGeom prst="rect">
            <a:avLst/>
          </a:prstGeom>
        </p:spPr>
      </p:pic>
      <p:sp>
        <p:nvSpPr>
          <p:cNvPr id="7" name="TextBox 66">
            <a:extLst>
              <a:ext uri="{FF2B5EF4-FFF2-40B4-BE49-F238E27FC236}">
                <a16:creationId xmlns:a16="http://schemas.microsoft.com/office/drawing/2014/main" id="{A80DA971-2EF5-692F-5666-E3C3FD16F6E4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13" name="TextBox 66">
            <a:extLst>
              <a:ext uri="{FF2B5EF4-FFF2-40B4-BE49-F238E27FC236}">
                <a16:creationId xmlns:a16="http://schemas.microsoft.com/office/drawing/2014/main" id="{F1365720-4EF8-9A89-AC0F-DCB10DD0A85F}"/>
              </a:ext>
            </a:extLst>
          </p:cNvPr>
          <p:cNvSpPr txBox="1"/>
          <p:nvPr/>
        </p:nvSpPr>
        <p:spPr>
          <a:xfrm>
            <a:off x="0" y="617658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0" name="Đồ họa 29" descr="Arrow Right with solid fill">
            <a:extLst>
              <a:ext uri="{FF2B5EF4-FFF2-40B4-BE49-F238E27FC236}">
                <a16:creationId xmlns:a16="http://schemas.microsoft.com/office/drawing/2014/main" id="{771C969A-41EE-A91D-0C46-D1E6B3BC3F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1904" y="5804711"/>
            <a:ext cx="914400" cy="914400"/>
          </a:xfrm>
          <a:prstGeom prst="rect">
            <a:avLst/>
          </a:prstGeom>
        </p:spPr>
      </p:pic>
      <p:pic>
        <p:nvPicPr>
          <p:cNvPr id="32" name="Đồ họa 31" descr="Arrow Right with solid fill">
            <a:extLst>
              <a:ext uri="{FF2B5EF4-FFF2-40B4-BE49-F238E27FC236}">
                <a16:creationId xmlns:a16="http://schemas.microsoft.com/office/drawing/2014/main" id="{FB76935E-2738-0EE4-1AF5-611E38BF61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 flipV="1">
            <a:off x="3028234" y="5780122"/>
            <a:ext cx="914400" cy="914400"/>
          </a:xfrm>
          <a:prstGeom prst="rect">
            <a:avLst/>
          </a:prstGeom>
        </p:spPr>
      </p:pic>
      <p:sp>
        <p:nvSpPr>
          <p:cNvPr id="33" name="Hình chữ nhật: Góc Tròn 32">
            <a:extLst>
              <a:ext uri="{FF2B5EF4-FFF2-40B4-BE49-F238E27FC236}">
                <a16:creationId xmlns:a16="http://schemas.microsoft.com/office/drawing/2014/main" id="{E1EDF166-550C-D31D-83FB-E2EA5D95FFF2}"/>
              </a:ext>
            </a:extLst>
          </p:cNvPr>
          <p:cNvSpPr/>
          <p:nvPr/>
        </p:nvSpPr>
        <p:spPr>
          <a:xfrm>
            <a:off x="4147528" y="5813259"/>
            <a:ext cx="386307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Montserra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TRỤC CRANK</a:t>
            </a:r>
            <a:endParaRPr lang="vi-VN" sz="1400" b="1">
              <a:solidFill>
                <a:schemeClr val="tx1"/>
              </a:solidFill>
              <a:latin typeface="Montserrat" panose="00000500000000000000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12" name="Chỗ dành sẵn cho Hình ảnh 11">
            <a:extLst>
              <a:ext uri="{FF2B5EF4-FFF2-40B4-BE49-F238E27FC236}">
                <a16:creationId xmlns:a16="http://schemas.microsoft.com/office/drawing/2014/main" id="{E32B6CF9-B8BC-3384-91D4-8E02332DBB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6" t="413" r="35114" b="-413"/>
          <a:stretch/>
        </p:blipFill>
        <p:spPr>
          <a:xfrm>
            <a:off x="4158414" y="1475014"/>
            <a:ext cx="3647999" cy="3922776"/>
          </a:xfrm>
        </p:spPr>
      </p:pic>
      <p:sp>
        <p:nvSpPr>
          <p:cNvPr id="2" name="TextBox 25">
            <a:extLst>
              <a:ext uri="{FF2B5EF4-FFF2-40B4-BE49-F238E27FC236}">
                <a16:creationId xmlns:a16="http://schemas.microsoft.com/office/drawing/2014/main" id="{B1F1DBFB-4D2F-6AED-176E-4A65B427B53D}"/>
              </a:ext>
            </a:extLst>
          </p:cNvPr>
          <p:cNvSpPr txBox="1"/>
          <p:nvPr/>
        </p:nvSpPr>
        <p:spPr>
          <a:xfrm>
            <a:off x="4986207" y="307642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9" name="Graphic 46">
            <a:extLst>
              <a:ext uri="{FF2B5EF4-FFF2-40B4-BE49-F238E27FC236}">
                <a16:creationId xmlns:a16="http://schemas.microsoft.com/office/drawing/2014/main" id="{8C2755C5-E781-E8C9-D3EC-1B73B014E6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480000">
            <a:off x="4682103" y="823826"/>
            <a:ext cx="2900823" cy="1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7">
            <a:extLst>
              <a:ext uri="{FF2B5EF4-FFF2-40B4-BE49-F238E27FC236}">
                <a16:creationId xmlns:a16="http://schemas.microsoft.com/office/drawing/2014/main" id="{DA510AD8-057B-1255-3E6C-8ED8BFEA513F}"/>
              </a:ext>
            </a:extLst>
          </p:cNvPr>
          <p:cNvSpPr/>
          <p:nvPr/>
        </p:nvSpPr>
        <p:spPr>
          <a:xfrm rot="5400000" flipV="1">
            <a:off x="5496327" y="-4051983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CD84CAF8-94E7-5951-EB90-8F4FCE7921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/>
        </p:blipFill>
        <p:spPr>
          <a:xfrm>
            <a:off x="10471304" y="1462059"/>
            <a:ext cx="2743200" cy="3886200"/>
          </a:xfrm>
        </p:spPr>
      </p:pic>
      <p:pic>
        <p:nvPicPr>
          <p:cNvPr id="3" name="Chỗ dành sẵn cho Hình ảnh 2" descr="Ảnh có chứa bầu trời, ngoài trời&#10;&#10;Mô tả được tạo tự động">
            <a:extLst>
              <a:ext uri="{FF2B5EF4-FFF2-40B4-BE49-F238E27FC236}">
                <a16:creationId xmlns:a16="http://schemas.microsoft.com/office/drawing/2014/main" id="{510FD539-739E-77C5-D29D-F6A0922353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1022504" y="1485900"/>
            <a:ext cx="2743200" cy="3886200"/>
          </a:xfrm>
        </p:spPr>
      </p:pic>
      <p:pic>
        <p:nvPicPr>
          <p:cNvPr id="10" name="Chỗ dành sẵn cho Hình ảnh 9" descr="Ảnh có chứa vòng tròn, bánh xe&#10;&#10;Mô tả được tạo tự động">
            <a:extLst>
              <a:ext uri="{FF2B5EF4-FFF2-40B4-BE49-F238E27FC236}">
                <a16:creationId xmlns:a16="http://schemas.microsoft.com/office/drawing/2014/main" id="{7EC951F8-E297-D82C-0535-229A07CE34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6215752" y="1440287"/>
            <a:ext cx="2743200" cy="3886200"/>
          </a:xfrm>
        </p:spPr>
      </p:pic>
      <p:pic>
        <p:nvPicPr>
          <p:cNvPr id="12" name="Chỗ dành sẵn cho Hình ảnh 11">
            <a:extLst>
              <a:ext uri="{FF2B5EF4-FFF2-40B4-BE49-F238E27FC236}">
                <a16:creationId xmlns:a16="http://schemas.microsoft.com/office/drawing/2014/main" id="{E32B6CF9-B8BC-3384-91D4-8E02332DBB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1" t="413" r="39113" b="-413"/>
          <a:stretch/>
        </p:blipFill>
        <p:spPr>
          <a:xfrm>
            <a:off x="1849720" y="1485900"/>
            <a:ext cx="2743200" cy="3886200"/>
          </a:xfrm>
        </p:spPr>
      </p:pic>
      <p:pic>
        <p:nvPicPr>
          <p:cNvPr id="6" name="Chỗ dành sẵn cho Hình ảnh 5" descr="Ảnh có chứa bầu trời, máy điều hòa không khí, ngoài trời&#10;&#10;Mô tả được tạo tự động">
            <a:extLst>
              <a:ext uri="{FF2B5EF4-FFF2-40B4-BE49-F238E27FC236}">
                <a16:creationId xmlns:a16="http://schemas.microsoft.com/office/drawing/2014/main" id="{756C7A3B-48D2-A17B-E85A-9ADCA695AD8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7599080" y="1483749"/>
            <a:ext cx="2743200" cy="3886200"/>
          </a:xfrm>
        </p:spPr>
      </p:pic>
      <p:pic>
        <p:nvPicPr>
          <p:cNvPr id="27" name="Chỗ dành sẵn cho Hình ảnh 26" descr="Ảnh có chứa Nhiều màu sắc, vòng tròn, vòng tay&#10;&#10;Mô tả được tạo tự động">
            <a:extLst>
              <a:ext uri="{FF2B5EF4-FFF2-40B4-BE49-F238E27FC236}">
                <a16:creationId xmlns:a16="http://schemas.microsoft.com/office/drawing/2014/main" id="{31520DF2-821F-AFE3-5BE3-EFE7CA8B34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3343528" y="1461977"/>
            <a:ext cx="2743200" cy="3886200"/>
          </a:xfrm>
        </p:spPr>
      </p:pic>
      <p:pic>
        <p:nvPicPr>
          <p:cNvPr id="22" name="Chỗ dành sẵn cho Hình ảnh 21" descr="Ảnh có chứa bầu trời, màu vàng&#10;&#10;Mô tả được tạo tự động">
            <a:extLst>
              <a:ext uri="{FF2B5EF4-FFF2-40B4-BE49-F238E27FC236}">
                <a16:creationId xmlns:a16="http://schemas.microsoft.com/office/drawing/2014/main" id="{B89DABD4-84FD-9728-51D9-1BFD83B6CB2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7" r="26553"/>
          <a:stretch/>
        </p:blipFill>
        <p:spPr>
          <a:xfrm>
            <a:off x="4147528" y="1464128"/>
            <a:ext cx="3899428" cy="3922776"/>
          </a:xfrm>
        </p:spPr>
      </p:pic>
      <p:pic>
        <p:nvPicPr>
          <p:cNvPr id="14" name="Chỗ dành sẵn cho Hình ảnh 13" descr="Ảnh có chứa hình trụ, kim loại, bạc&#10;&#10;Mô tả được tạo tự động">
            <a:extLst>
              <a:ext uri="{FF2B5EF4-FFF2-40B4-BE49-F238E27FC236}">
                <a16:creationId xmlns:a16="http://schemas.microsoft.com/office/drawing/2014/main" id="{F60178D8-DA34-EFDA-F982-25D926CEFD8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3899245" y="1485900"/>
            <a:ext cx="2743200" cy="3886200"/>
          </a:xfrm>
        </p:spPr>
      </p:pic>
      <p:pic>
        <p:nvPicPr>
          <p:cNvPr id="63" name="Graphic 20" descr="Coffee">
            <a:hlinkClick r:id="rId11" action="ppaction://hlinksldjump"/>
            <a:extLst>
              <a:ext uri="{FF2B5EF4-FFF2-40B4-BE49-F238E27FC236}">
                <a16:creationId xmlns:a16="http://schemas.microsoft.com/office/drawing/2014/main" id="{8DEAE99A-4B1B-240B-1C77-AD81DA85E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sp>
        <p:nvSpPr>
          <p:cNvPr id="4" name="Chỗ dành sẵn cho Hình ảnh 3">
            <a:extLst>
              <a:ext uri="{FF2B5EF4-FFF2-40B4-BE49-F238E27FC236}">
                <a16:creationId xmlns:a16="http://schemas.microsoft.com/office/drawing/2014/main" id="{5817DC8F-4323-0F84-8E84-46B8036DFC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TextBox 66">
            <a:extLst>
              <a:ext uri="{FF2B5EF4-FFF2-40B4-BE49-F238E27FC236}">
                <a16:creationId xmlns:a16="http://schemas.microsoft.com/office/drawing/2014/main" id="{7AE4F9A8-3802-66DA-3207-AAC3232B4C28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1" name="Graphic 20" descr="Coffee">
            <a:hlinkClick r:id="rId11" action="ppaction://hlinksldjump"/>
            <a:extLst>
              <a:ext uri="{FF2B5EF4-FFF2-40B4-BE49-F238E27FC236}">
                <a16:creationId xmlns:a16="http://schemas.microsoft.com/office/drawing/2014/main" id="{B0CB6F70-E1A9-02A4-039F-6BCB01A68F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sp>
        <p:nvSpPr>
          <p:cNvPr id="15" name="TextBox 66">
            <a:extLst>
              <a:ext uri="{FF2B5EF4-FFF2-40B4-BE49-F238E27FC236}">
                <a16:creationId xmlns:a16="http://schemas.microsoft.com/office/drawing/2014/main" id="{8A22BE02-A094-019E-ABFD-7E616E076A31}"/>
              </a:ext>
            </a:extLst>
          </p:cNvPr>
          <p:cNvSpPr txBox="1"/>
          <p:nvPr/>
        </p:nvSpPr>
        <p:spPr>
          <a:xfrm>
            <a:off x="0" y="617658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2" name="Graphic 20" descr="Coffee">
            <a:hlinkClick r:id="rId11" action="ppaction://hlinksldjump"/>
            <a:extLst>
              <a:ext uri="{FF2B5EF4-FFF2-40B4-BE49-F238E27FC236}">
                <a16:creationId xmlns:a16="http://schemas.microsoft.com/office/drawing/2014/main" id="{2F8940AB-E605-01D3-B8F4-C5E7D5C62D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pic>
        <p:nvPicPr>
          <p:cNvPr id="33" name="Graphic 20" descr="Coffee">
            <a:hlinkClick r:id="rId11" action="ppaction://hlinksldjump"/>
            <a:extLst>
              <a:ext uri="{FF2B5EF4-FFF2-40B4-BE49-F238E27FC236}">
                <a16:creationId xmlns:a16="http://schemas.microsoft.com/office/drawing/2014/main" id="{7124412E-92F8-8B98-F41D-4FC1AA48D7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pic>
        <p:nvPicPr>
          <p:cNvPr id="34" name="Đồ họa 33" descr="Arrow Right with solid fill">
            <a:extLst>
              <a:ext uri="{FF2B5EF4-FFF2-40B4-BE49-F238E27FC236}">
                <a16:creationId xmlns:a16="http://schemas.microsoft.com/office/drawing/2014/main" id="{CF32787F-657B-F4A7-3CB0-D7DA41B5F8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1904" y="5804711"/>
            <a:ext cx="914400" cy="914400"/>
          </a:xfrm>
          <a:prstGeom prst="rect">
            <a:avLst/>
          </a:prstGeom>
        </p:spPr>
      </p:pic>
      <p:pic>
        <p:nvPicPr>
          <p:cNvPr id="35" name="Đồ họa 34" descr="Arrow Right with solid fill">
            <a:extLst>
              <a:ext uri="{FF2B5EF4-FFF2-40B4-BE49-F238E27FC236}">
                <a16:creationId xmlns:a16="http://schemas.microsoft.com/office/drawing/2014/main" id="{E04FBBE1-6DAD-A50A-7A80-75D1C8E078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 flipV="1">
            <a:off x="3028234" y="5780122"/>
            <a:ext cx="914400" cy="914400"/>
          </a:xfrm>
          <a:prstGeom prst="rect">
            <a:avLst/>
          </a:prstGeom>
        </p:spPr>
      </p:pic>
      <p:sp>
        <p:nvSpPr>
          <p:cNvPr id="36" name="Hình chữ nhật: Góc Tròn 35">
            <a:extLst>
              <a:ext uri="{FF2B5EF4-FFF2-40B4-BE49-F238E27FC236}">
                <a16:creationId xmlns:a16="http://schemas.microsoft.com/office/drawing/2014/main" id="{0B9DCDAB-8293-6DF1-1994-6E71E614AE8B}"/>
              </a:ext>
            </a:extLst>
          </p:cNvPr>
          <p:cNvSpPr/>
          <p:nvPr/>
        </p:nvSpPr>
        <p:spPr>
          <a:xfrm>
            <a:off x="4147528" y="5813259"/>
            <a:ext cx="386307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Montserra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CRANK</a:t>
            </a:r>
            <a:endParaRPr lang="vi-VN" sz="1400" b="1">
              <a:solidFill>
                <a:schemeClr val="tx1"/>
              </a:solidFill>
              <a:latin typeface="Montserrat" panose="00000500000000000000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2F7249A0-002E-AD15-3AC4-07C6D6EE2A97}"/>
              </a:ext>
            </a:extLst>
          </p:cNvPr>
          <p:cNvSpPr txBox="1"/>
          <p:nvPr/>
        </p:nvSpPr>
        <p:spPr>
          <a:xfrm>
            <a:off x="4986207" y="307642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5" name="Graphic 46">
            <a:extLst>
              <a:ext uri="{FF2B5EF4-FFF2-40B4-BE49-F238E27FC236}">
                <a16:creationId xmlns:a16="http://schemas.microsoft.com/office/drawing/2014/main" id="{4DFC0442-7B61-4499-CD65-17CFDE7CDD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1480000">
            <a:off x="4682103" y="823826"/>
            <a:ext cx="2900823" cy="1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8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>
            <a:extLst>
              <a:ext uri="{FF2B5EF4-FFF2-40B4-BE49-F238E27FC236}">
                <a16:creationId xmlns:a16="http://schemas.microsoft.com/office/drawing/2014/main" id="{BC26CBA8-4E74-9CA8-15C4-59F3BC08F67C}"/>
              </a:ext>
            </a:extLst>
          </p:cNvPr>
          <p:cNvSpPr/>
          <p:nvPr/>
        </p:nvSpPr>
        <p:spPr>
          <a:xfrm rot="5400000" flipV="1">
            <a:off x="5496327" y="-4051983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CD84CAF8-94E7-5951-EB90-8F4FCE7921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/>
        </p:blipFill>
        <p:spPr>
          <a:xfrm>
            <a:off x="7596677" y="1472945"/>
            <a:ext cx="2743200" cy="3886200"/>
          </a:xfrm>
        </p:spPr>
      </p:pic>
      <p:pic>
        <p:nvPicPr>
          <p:cNvPr id="3" name="Chỗ dành sẵn cho Hình ảnh 2" descr="Ảnh có chứa bầu trời, ngoài trời&#10;&#10;Mô tả được tạo tự động">
            <a:extLst>
              <a:ext uri="{FF2B5EF4-FFF2-40B4-BE49-F238E27FC236}">
                <a16:creationId xmlns:a16="http://schemas.microsoft.com/office/drawing/2014/main" id="{510FD539-739E-77C5-D29D-F6A0922353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3929789" y="1485900"/>
            <a:ext cx="2743200" cy="3886200"/>
          </a:xfrm>
        </p:spPr>
      </p:pic>
      <p:pic>
        <p:nvPicPr>
          <p:cNvPr id="10" name="Chỗ dành sẵn cho Hình ảnh 9" descr="Ảnh có chứa vòng tròn, bánh xe&#10;&#10;Mô tả được tạo tự động">
            <a:extLst>
              <a:ext uri="{FF2B5EF4-FFF2-40B4-BE49-F238E27FC236}">
                <a16:creationId xmlns:a16="http://schemas.microsoft.com/office/drawing/2014/main" id="{7EC951F8-E297-D82C-0535-229A07CE34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3308467" y="1462059"/>
            <a:ext cx="2743200" cy="3886200"/>
          </a:xfrm>
        </p:spPr>
      </p:pic>
      <p:pic>
        <p:nvPicPr>
          <p:cNvPr id="12" name="Chỗ dành sẵn cho Hình ảnh 11">
            <a:extLst>
              <a:ext uri="{FF2B5EF4-FFF2-40B4-BE49-F238E27FC236}">
                <a16:creationId xmlns:a16="http://schemas.microsoft.com/office/drawing/2014/main" id="{E32B6CF9-B8BC-3384-91D4-8E02332DBB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1" t="413" r="39113" b="-413"/>
          <a:stretch/>
        </p:blipFill>
        <p:spPr>
          <a:xfrm>
            <a:off x="-1057565" y="1485900"/>
            <a:ext cx="2743200" cy="3886200"/>
          </a:xfrm>
        </p:spPr>
      </p:pic>
      <p:pic>
        <p:nvPicPr>
          <p:cNvPr id="31" name="Chỗ dành sẵn cho Hình ảnh 30" descr="Ảnh có chứa Màu đỏ son, màu đỏ, ngoài trời&#10;&#10;Mô tả được tạo tự động">
            <a:extLst>
              <a:ext uri="{FF2B5EF4-FFF2-40B4-BE49-F238E27FC236}">
                <a16:creationId xmlns:a16="http://schemas.microsoft.com/office/drawing/2014/main" id="{FAB17114-0AE8-7C2C-8FC1-5DF35F6AFF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6180691" y="1440287"/>
            <a:ext cx="2743200" cy="3886200"/>
          </a:xfrm>
        </p:spPr>
      </p:pic>
      <p:pic>
        <p:nvPicPr>
          <p:cNvPr id="27" name="Chỗ dành sẵn cho Hình ảnh 26" descr="Ảnh có chứa Nhiều màu sắc, vòng tròn, vòng tay&#10;&#10;Mô tả được tạo tự động">
            <a:extLst>
              <a:ext uri="{FF2B5EF4-FFF2-40B4-BE49-F238E27FC236}">
                <a16:creationId xmlns:a16="http://schemas.microsoft.com/office/drawing/2014/main" id="{31520DF2-821F-AFE3-5BE3-EFE7CA8B34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0436243" y="1461977"/>
            <a:ext cx="2743200" cy="3886200"/>
          </a:xfrm>
        </p:spPr>
      </p:pic>
      <p:pic>
        <p:nvPicPr>
          <p:cNvPr id="22" name="Chỗ dành sẵn cho Hình ảnh 21" descr="Ảnh có chứa bầu trời, màu vàng&#10;&#10;Mô tả được tạo tự động">
            <a:extLst>
              <a:ext uri="{FF2B5EF4-FFF2-40B4-BE49-F238E27FC236}">
                <a16:creationId xmlns:a16="http://schemas.microsoft.com/office/drawing/2014/main" id="{B89DABD4-84FD-9728-51D9-1BFD83B6CB2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817115" y="1485900"/>
            <a:ext cx="2743200" cy="3886200"/>
          </a:xfrm>
        </p:spPr>
      </p:pic>
      <p:pic>
        <p:nvPicPr>
          <p:cNvPr id="14" name="Chỗ dành sẵn cho Hình ảnh 13" descr="Ảnh có chứa hình trụ, kim loại, bạc&#10;&#10;Mô tả được tạo tự động">
            <a:extLst>
              <a:ext uri="{FF2B5EF4-FFF2-40B4-BE49-F238E27FC236}">
                <a16:creationId xmlns:a16="http://schemas.microsoft.com/office/drawing/2014/main" id="{F60178D8-DA34-EFDA-F982-25D926CEFD8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6806530" y="1485900"/>
            <a:ext cx="2743200" cy="3886200"/>
          </a:xfrm>
        </p:spPr>
      </p:pic>
      <p:pic>
        <p:nvPicPr>
          <p:cNvPr id="63" name="Graphic 20" descr="Coffee">
            <a:hlinkClick r:id="rId12" action="ppaction://hlinksldjump"/>
            <a:extLst>
              <a:ext uri="{FF2B5EF4-FFF2-40B4-BE49-F238E27FC236}">
                <a16:creationId xmlns:a16="http://schemas.microsoft.com/office/drawing/2014/main" id="{8DEAE99A-4B1B-240B-1C77-AD81DA85EA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sp>
        <p:nvSpPr>
          <p:cNvPr id="5" name="TextBox 66">
            <a:extLst>
              <a:ext uri="{FF2B5EF4-FFF2-40B4-BE49-F238E27FC236}">
                <a16:creationId xmlns:a16="http://schemas.microsoft.com/office/drawing/2014/main" id="{7FB67CE9-3529-F762-0862-7D73E6807188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7" name="Graphic 20" descr="Coffee">
            <a:hlinkClick r:id="rId12" action="ppaction://hlinksldjump"/>
            <a:extLst>
              <a:ext uri="{FF2B5EF4-FFF2-40B4-BE49-F238E27FC236}">
                <a16:creationId xmlns:a16="http://schemas.microsoft.com/office/drawing/2014/main" id="{54CB2CEB-F3B3-DB4E-D704-6C17ACCA7C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sp>
        <p:nvSpPr>
          <p:cNvPr id="11" name="TextBox 66">
            <a:extLst>
              <a:ext uri="{FF2B5EF4-FFF2-40B4-BE49-F238E27FC236}">
                <a16:creationId xmlns:a16="http://schemas.microsoft.com/office/drawing/2014/main" id="{95C07D3D-5019-4270-57C0-C95801FCF9A0}"/>
              </a:ext>
            </a:extLst>
          </p:cNvPr>
          <p:cNvSpPr txBox="1"/>
          <p:nvPr/>
        </p:nvSpPr>
        <p:spPr>
          <a:xfrm>
            <a:off x="0" y="617658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29" name="Graphic 20" descr="Coffee">
            <a:hlinkClick r:id="rId12" action="ppaction://hlinksldjump"/>
            <a:extLst>
              <a:ext uri="{FF2B5EF4-FFF2-40B4-BE49-F238E27FC236}">
                <a16:creationId xmlns:a16="http://schemas.microsoft.com/office/drawing/2014/main" id="{B099576C-61B7-81B0-15FD-A8E4E32EBE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pic>
        <p:nvPicPr>
          <p:cNvPr id="30" name="Graphic 20" descr="Coffee">
            <a:hlinkClick r:id="rId12" action="ppaction://hlinksldjump"/>
            <a:extLst>
              <a:ext uri="{FF2B5EF4-FFF2-40B4-BE49-F238E27FC236}">
                <a16:creationId xmlns:a16="http://schemas.microsoft.com/office/drawing/2014/main" id="{F1C8125B-7E25-CA62-3D09-2C4629299A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pic>
        <p:nvPicPr>
          <p:cNvPr id="32" name="Đồ họa 31" descr="Arrow Right with solid fill">
            <a:extLst>
              <a:ext uri="{FF2B5EF4-FFF2-40B4-BE49-F238E27FC236}">
                <a16:creationId xmlns:a16="http://schemas.microsoft.com/office/drawing/2014/main" id="{0F666259-C6DB-F2E5-3B6A-FC9B0D2491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31904" y="5804711"/>
            <a:ext cx="914400" cy="914400"/>
          </a:xfrm>
          <a:prstGeom prst="rect">
            <a:avLst/>
          </a:prstGeom>
        </p:spPr>
      </p:pic>
      <p:pic>
        <p:nvPicPr>
          <p:cNvPr id="33" name="Đồ họa 32" descr="Arrow Right with solid fill">
            <a:extLst>
              <a:ext uri="{FF2B5EF4-FFF2-40B4-BE49-F238E27FC236}">
                <a16:creationId xmlns:a16="http://schemas.microsoft.com/office/drawing/2014/main" id="{4CEBA4BF-F3D6-8796-B616-B3FC823129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 flipV="1">
            <a:off x="3028234" y="5780122"/>
            <a:ext cx="914400" cy="914400"/>
          </a:xfrm>
          <a:prstGeom prst="rect">
            <a:avLst/>
          </a:prstGeom>
        </p:spPr>
      </p:pic>
      <p:sp>
        <p:nvSpPr>
          <p:cNvPr id="34" name="Hình chữ nhật: Góc Tròn 33">
            <a:extLst>
              <a:ext uri="{FF2B5EF4-FFF2-40B4-BE49-F238E27FC236}">
                <a16:creationId xmlns:a16="http://schemas.microsoft.com/office/drawing/2014/main" id="{9EC8BB87-50F0-FEE6-545E-6BD2F49355D0}"/>
              </a:ext>
            </a:extLst>
          </p:cNvPr>
          <p:cNvSpPr/>
          <p:nvPr/>
        </p:nvSpPr>
        <p:spPr>
          <a:xfrm>
            <a:off x="4147528" y="5813259"/>
            <a:ext cx="386307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Montserra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PISTON BOX</a:t>
            </a:r>
            <a:endParaRPr lang="vi-VN" sz="1400" b="1">
              <a:solidFill>
                <a:schemeClr val="tx1"/>
              </a:solidFill>
              <a:latin typeface="Montserrat" panose="00000500000000000000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6" name="Chỗ dành sẵn cho Hình ảnh 5" descr="Ảnh có chứa bầu trời, máy điều hòa không khí, ngoài trời&#10;&#10;Mô tả được tạo tự động">
            <a:extLst>
              <a:ext uri="{FF2B5EF4-FFF2-40B4-BE49-F238E27FC236}">
                <a16:creationId xmlns:a16="http://schemas.microsoft.com/office/drawing/2014/main" id="{756C7A3B-48D2-A17B-E85A-9ADCA695AD8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 r="27203"/>
          <a:stretch/>
        </p:blipFill>
        <p:spPr>
          <a:xfrm>
            <a:off x="4310744" y="1461977"/>
            <a:ext cx="3648071" cy="3922776"/>
          </a:xfrm>
        </p:spPr>
      </p:pic>
      <p:sp>
        <p:nvSpPr>
          <p:cNvPr id="2" name="TextBox 25">
            <a:extLst>
              <a:ext uri="{FF2B5EF4-FFF2-40B4-BE49-F238E27FC236}">
                <a16:creationId xmlns:a16="http://schemas.microsoft.com/office/drawing/2014/main" id="{0FC22413-2F20-B53E-E053-34D46666F924}"/>
              </a:ext>
            </a:extLst>
          </p:cNvPr>
          <p:cNvSpPr txBox="1"/>
          <p:nvPr/>
        </p:nvSpPr>
        <p:spPr>
          <a:xfrm>
            <a:off x="4986207" y="307642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" name="Graphic 46">
            <a:extLst>
              <a:ext uri="{FF2B5EF4-FFF2-40B4-BE49-F238E27FC236}">
                <a16:creationId xmlns:a16="http://schemas.microsoft.com/office/drawing/2014/main" id="{7E9B417D-7B31-2089-460C-FF7DEFDAAD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1480000">
            <a:off x="4682103" y="823826"/>
            <a:ext cx="2900823" cy="1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80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>
            <a:extLst>
              <a:ext uri="{FF2B5EF4-FFF2-40B4-BE49-F238E27FC236}">
                <a16:creationId xmlns:a16="http://schemas.microsoft.com/office/drawing/2014/main" id="{105AB740-9B76-1D9A-12ED-B19004E60D8D}"/>
              </a:ext>
            </a:extLst>
          </p:cNvPr>
          <p:cNvSpPr/>
          <p:nvPr/>
        </p:nvSpPr>
        <p:spPr>
          <a:xfrm rot="5400000" flipV="1">
            <a:off x="5496327" y="-4051983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hỗ dành sẵn cho Hình ảnh 2" descr="Ảnh có chứa bầu trời, ngoài trời&#10;&#10;Mô tả được tạo tự động">
            <a:extLst>
              <a:ext uri="{FF2B5EF4-FFF2-40B4-BE49-F238E27FC236}">
                <a16:creationId xmlns:a16="http://schemas.microsoft.com/office/drawing/2014/main" id="{510FD539-739E-77C5-D29D-F6A0922353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6802013" y="1463095"/>
            <a:ext cx="2743200" cy="3886200"/>
          </a:xfrm>
        </p:spPr>
      </p:pic>
      <p:pic>
        <p:nvPicPr>
          <p:cNvPr id="10" name="Chỗ dành sẵn cho Hình ảnh 9" descr="Ảnh có chứa vòng tròn, bánh xe&#10;&#10;Mô tả được tạo tự động">
            <a:extLst>
              <a:ext uri="{FF2B5EF4-FFF2-40B4-BE49-F238E27FC236}">
                <a16:creationId xmlns:a16="http://schemas.microsoft.com/office/drawing/2014/main" id="{7EC951F8-E297-D82C-0535-229A07CE34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0436243" y="1445989"/>
            <a:ext cx="2743200" cy="3886200"/>
          </a:xfrm>
        </p:spPr>
      </p:pic>
      <p:pic>
        <p:nvPicPr>
          <p:cNvPr id="12" name="Chỗ dành sẵn cho Hình ảnh 11">
            <a:extLst>
              <a:ext uri="{FF2B5EF4-FFF2-40B4-BE49-F238E27FC236}">
                <a16:creationId xmlns:a16="http://schemas.microsoft.com/office/drawing/2014/main" id="{E32B6CF9-B8BC-3384-91D4-8E02332DBB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1" t="413" r="39113" b="-413"/>
          <a:stretch/>
        </p:blipFill>
        <p:spPr>
          <a:xfrm>
            <a:off x="-3929789" y="1468797"/>
            <a:ext cx="2743200" cy="3886200"/>
          </a:xfrm>
        </p:spPr>
      </p:pic>
      <p:pic>
        <p:nvPicPr>
          <p:cNvPr id="6" name="Chỗ dành sẵn cho Hình ảnh 5" descr="Ảnh có chứa bầu trời, máy điều hòa không khí, ngoài trời&#10;&#10;Mô tả được tạo tự động">
            <a:extLst>
              <a:ext uri="{FF2B5EF4-FFF2-40B4-BE49-F238E27FC236}">
                <a16:creationId xmlns:a16="http://schemas.microsoft.com/office/drawing/2014/main" id="{756C7A3B-48D2-A17B-E85A-9ADCA695AD8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819571" y="1451691"/>
            <a:ext cx="2743200" cy="3886200"/>
          </a:xfrm>
        </p:spPr>
      </p:pic>
      <p:pic>
        <p:nvPicPr>
          <p:cNvPr id="31" name="Chỗ dành sẵn cho Hình ảnh 30" descr="Ảnh có chứa Màu đỏ son, màu đỏ, ngoài trời&#10;&#10;Mô tả được tạo tự động">
            <a:extLst>
              <a:ext uri="{FF2B5EF4-FFF2-40B4-BE49-F238E27FC236}">
                <a16:creationId xmlns:a16="http://schemas.microsoft.com/office/drawing/2014/main" id="{FAB17114-0AE8-7C2C-8FC1-5DF35F6AFF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3308467" y="1440287"/>
            <a:ext cx="2743200" cy="3886200"/>
          </a:xfrm>
        </p:spPr>
      </p:pic>
      <p:pic>
        <p:nvPicPr>
          <p:cNvPr id="27" name="Chỗ dành sẵn cho Hình ảnh 26" descr="Ảnh có chứa Nhiều màu sắc, vòng tròn, vòng tay&#10;&#10;Mô tả được tạo tự động">
            <a:extLst>
              <a:ext uri="{FF2B5EF4-FFF2-40B4-BE49-F238E27FC236}">
                <a16:creationId xmlns:a16="http://schemas.microsoft.com/office/drawing/2014/main" id="{31520DF2-821F-AFE3-5BE3-EFE7CA8B34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7564019" y="1457393"/>
            <a:ext cx="2743200" cy="3886200"/>
          </a:xfrm>
        </p:spPr>
      </p:pic>
      <p:pic>
        <p:nvPicPr>
          <p:cNvPr id="22" name="Chỗ dành sẵn cho Hình ảnh 21" descr="Ảnh có chứa bầu trời, màu vàng&#10;&#10;Mô tả được tạo tự động">
            <a:extLst>
              <a:ext uri="{FF2B5EF4-FFF2-40B4-BE49-F238E27FC236}">
                <a16:creationId xmlns:a16="http://schemas.microsoft.com/office/drawing/2014/main" id="{B89DABD4-84FD-9728-51D9-1BFD83B6CB2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1055109" y="1474499"/>
            <a:ext cx="2743200" cy="3886200"/>
          </a:xfrm>
        </p:spPr>
      </p:pic>
      <p:pic>
        <p:nvPicPr>
          <p:cNvPr id="14" name="Chỗ dành sẵn cho Hình ảnh 13" descr="Ảnh có chứa hình trụ, kim loại, bạc&#10;&#10;Mô tả được tạo tự động">
            <a:extLst>
              <a:ext uri="{FF2B5EF4-FFF2-40B4-BE49-F238E27FC236}">
                <a16:creationId xmlns:a16="http://schemas.microsoft.com/office/drawing/2014/main" id="{F60178D8-DA34-EFDA-F982-25D926CEFD8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9679149" y="1485900"/>
            <a:ext cx="2743200" cy="3886200"/>
          </a:xfrm>
        </p:spPr>
      </p:pic>
      <p:pic>
        <p:nvPicPr>
          <p:cNvPr id="63" name="Graphic 20" descr="Coffee">
            <a:hlinkClick r:id="rId12" action="ppaction://hlinksldjump"/>
            <a:extLst>
              <a:ext uri="{FF2B5EF4-FFF2-40B4-BE49-F238E27FC236}">
                <a16:creationId xmlns:a16="http://schemas.microsoft.com/office/drawing/2014/main" id="{8DEAE99A-4B1B-240B-1C77-AD81DA85EA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sp>
        <p:nvSpPr>
          <p:cNvPr id="5" name="TextBox 66">
            <a:extLst>
              <a:ext uri="{FF2B5EF4-FFF2-40B4-BE49-F238E27FC236}">
                <a16:creationId xmlns:a16="http://schemas.microsoft.com/office/drawing/2014/main" id="{B4CAE80F-59CA-09DC-CF8D-EFE018F5F1B9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7" name="Graphic 20" descr="Coffee">
            <a:hlinkClick r:id="rId12" action="ppaction://hlinksldjump"/>
            <a:extLst>
              <a:ext uri="{FF2B5EF4-FFF2-40B4-BE49-F238E27FC236}">
                <a16:creationId xmlns:a16="http://schemas.microsoft.com/office/drawing/2014/main" id="{A92D146C-1B90-1E39-51DB-71DEB217E7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sp>
        <p:nvSpPr>
          <p:cNvPr id="11" name="TextBox 66">
            <a:extLst>
              <a:ext uri="{FF2B5EF4-FFF2-40B4-BE49-F238E27FC236}">
                <a16:creationId xmlns:a16="http://schemas.microsoft.com/office/drawing/2014/main" id="{A30BF4E9-908B-4F66-80C0-31FEF9CC142E}"/>
              </a:ext>
            </a:extLst>
          </p:cNvPr>
          <p:cNvSpPr txBox="1"/>
          <p:nvPr/>
        </p:nvSpPr>
        <p:spPr>
          <a:xfrm>
            <a:off x="0" y="617658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29" name="Graphic 20" descr="Coffee">
            <a:hlinkClick r:id="rId12" action="ppaction://hlinksldjump"/>
            <a:extLst>
              <a:ext uri="{FF2B5EF4-FFF2-40B4-BE49-F238E27FC236}">
                <a16:creationId xmlns:a16="http://schemas.microsoft.com/office/drawing/2014/main" id="{D880BD33-6A3E-8E8C-641B-ABF6C4EE08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pic>
        <p:nvPicPr>
          <p:cNvPr id="30" name="Graphic 20" descr="Coffee">
            <a:hlinkClick r:id="rId12" action="ppaction://hlinksldjump"/>
            <a:extLst>
              <a:ext uri="{FF2B5EF4-FFF2-40B4-BE49-F238E27FC236}">
                <a16:creationId xmlns:a16="http://schemas.microsoft.com/office/drawing/2014/main" id="{9CF03AC9-810A-7C63-7251-53F94A3735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pic>
        <p:nvPicPr>
          <p:cNvPr id="32" name="Đồ họa 31" descr="Arrow Right with solid fill">
            <a:extLst>
              <a:ext uri="{FF2B5EF4-FFF2-40B4-BE49-F238E27FC236}">
                <a16:creationId xmlns:a16="http://schemas.microsoft.com/office/drawing/2014/main" id="{56E0F096-B30B-381B-762F-B0DB634A29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70054" y="5804711"/>
            <a:ext cx="914400" cy="914400"/>
          </a:xfrm>
          <a:prstGeom prst="rect">
            <a:avLst/>
          </a:prstGeom>
        </p:spPr>
      </p:pic>
      <p:pic>
        <p:nvPicPr>
          <p:cNvPr id="33" name="Đồ họa 32" descr="Arrow Right with solid fill">
            <a:extLst>
              <a:ext uri="{FF2B5EF4-FFF2-40B4-BE49-F238E27FC236}">
                <a16:creationId xmlns:a16="http://schemas.microsoft.com/office/drawing/2014/main" id="{6957C606-5150-F352-AA7A-6E6E519365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 flipV="1">
            <a:off x="2590084" y="5780122"/>
            <a:ext cx="914400" cy="914400"/>
          </a:xfrm>
          <a:prstGeom prst="rect">
            <a:avLst/>
          </a:prstGeom>
        </p:spPr>
      </p:pic>
      <p:sp>
        <p:nvSpPr>
          <p:cNvPr id="34" name="Hình chữ nhật: Góc Tròn 33">
            <a:extLst>
              <a:ext uri="{FF2B5EF4-FFF2-40B4-BE49-F238E27FC236}">
                <a16:creationId xmlns:a16="http://schemas.microsoft.com/office/drawing/2014/main" id="{FE0A0A2B-54EB-C0E2-7E86-8F3CF99B7370}"/>
              </a:ext>
            </a:extLst>
          </p:cNvPr>
          <p:cNvSpPr/>
          <p:nvPr/>
        </p:nvSpPr>
        <p:spPr>
          <a:xfrm>
            <a:off x="3604676" y="5813259"/>
            <a:ext cx="4948774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tx1"/>
                </a:solidFill>
                <a:latin typeface="Montserra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HEAD PISTON BOX</a:t>
            </a:r>
            <a:endParaRPr lang="vi-VN" sz="1200" b="1">
              <a:solidFill>
                <a:schemeClr val="tx1"/>
              </a:solidFill>
              <a:latin typeface="Montserrat" panose="00000500000000000000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CD84CAF8-94E7-5951-EB90-8F4FCE7921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6" r="23069"/>
          <a:stretch/>
        </p:blipFill>
        <p:spPr>
          <a:xfrm>
            <a:off x="3853543" y="1440287"/>
            <a:ext cx="4450208" cy="3922776"/>
          </a:xfrm>
        </p:spPr>
      </p:pic>
      <p:sp>
        <p:nvSpPr>
          <p:cNvPr id="2" name="TextBox 25">
            <a:extLst>
              <a:ext uri="{FF2B5EF4-FFF2-40B4-BE49-F238E27FC236}">
                <a16:creationId xmlns:a16="http://schemas.microsoft.com/office/drawing/2014/main" id="{DAB37287-5E83-1C35-7229-7389D21957CC}"/>
              </a:ext>
            </a:extLst>
          </p:cNvPr>
          <p:cNvSpPr txBox="1"/>
          <p:nvPr/>
        </p:nvSpPr>
        <p:spPr>
          <a:xfrm>
            <a:off x="4986207" y="307642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" name="Graphic 46">
            <a:extLst>
              <a:ext uri="{FF2B5EF4-FFF2-40B4-BE49-F238E27FC236}">
                <a16:creationId xmlns:a16="http://schemas.microsoft.com/office/drawing/2014/main" id="{B49FA8DB-9E11-BCD2-5729-E460203463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1480000">
            <a:off x="4682103" y="823826"/>
            <a:ext cx="2900823" cy="1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78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7">
            <a:extLst>
              <a:ext uri="{FF2B5EF4-FFF2-40B4-BE49-F238E27FC236}">
                <a16:creationId xmlns:a16="http://schemas.microsoft.com/office/drawing/2014/main" id="{FBDC9D21-8069-3B9E-BE96-D6CF8E0AEE79}"/>
              </a:ext>
            </a:extLst>
          </p:cNvPr>
          <p:cNvSpPr/>
          <p:nvPr/>
        </p:nvSpPr>
        <p:spPr>
          <a:xfrm rot="5400000" flipV="1">
            <a:off x="5496327" y="-4051983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CD84CAF8-94E7-5951-EB90-8F4FCE7921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/>
        </p:blipFill>
        <p:spPr>
          <a:xfrm>
            <a:off x="1835075" y="1463093"/>
            <a:ext cx="2743200" cy="3886200"/>
          </a:xfrm>
        </p:spPr>
      </p:pic>
      <p:pic>
        <p:nvPicPr>
          <p:cNvPr id="3" name="Chỗ dành sẵn cho Hình ảnh 2" descr="Ảnh có chứa bầu trời, ngoài trời&#10;&#10;Mô tả được tạo tự động">
            <a:extLst>
              <a:ext uri="{FF2B5EF4-FFF2-40B4-BE49-F238E27FC236}">
                <a16:creationId xmlns:a16="http://schemas.microsoft.com/office/drawing/2014/main" id="{510FD539-739E-77C5-D29D-F6A0922353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9658733" y="1463093"/>
            <a:ext cx="2743200" cy="3886200"/>
          </a:xfrm>
        </p:spPr>
      </p:pic>
      <p:pic>
        <p:nvPicPr>
          <p:cNvPr id="10" name="Chỗ dành sẵn cho Hình ảnh 9" descr="Ảnh có chứa vòng tròn, bánh xe&#10;&#10;Mô tả được tạo tự động">
            <a:extLst>
              <a:ext uri="{FF2B5EF4-FFF2-40B4-BE49-F238E27FC236}">
                <a16:creationId xmlns:a16="http://schemas.microsoft.com/office/drawing/2014/main" id="{7EC951F8-E297-D82C-0535-229A07CE34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7579523" y="1463093"/>
            <a:ext cx="2743200" cy="3886200"/>
          </a:xfrm>
        </p:spPr>
      </p:pic>
      <p:pic>
        <p:nvPicPr>
          <p:cNvPr id="12" name="Chỗ dành sẵn cho Hình ảnh 11">
            <a:extLst>
              <a:ext uri="{FF2B5EF4-FFF2-40B4-BE49-F238E27FC236}">
                <a16:creationId xmlns:a16="http://schemas.microsoft.com/office/drawing/2014/main" id="{E32B6CF9-B8BC-3384-91D4-8E02332DBB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1" t="413" r="39113" b="-413"/>
          <a:stretch/>
        </p:blipFill>
        <p:spPr>
          <a:xfrm>
            <a:off x="-6786509" y="1463093"/>
            <a:ext cx="2743200" cy="3886200"/>
          </a:xfrm>
        </p:spPr>
      </p:pic>
      <p:pic>
        <p:nvPicPr>
          <p:cNvPr id="6" name="Chỗ dành sẵn cho Hình ảnh 5" descr="Ảnh có chứa bầu trời, máy điều hòa không khí, ngoài trời&#10;&#10;Mô tả được tạo tự động">
            <a:extLst>
              <a:ext uri="{FF2B5EF4-FFF2-40B4-BE49-F238E27FC236}">
                <a16:creationId xmlns:a16="http://schemas.microsoft.com/office/drawing/2014/main" id="{756C7A3B-48D2-A17B-E85A-9ADCA695AD8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1037149" y="1463093"/>
            <a:ext cx="2743200" cy="3886200"/>
          </a:xfrm>
        </p:spPr>
      </p:pic>
      <p:pic>
        <p:nvPicPr>
          <p:cNvPr id="31" name="Chỗ dành sẵn cho Hình ảnh 30" descr="Ảnh có chứa Màu đỏ son, màu đỏ, ngoài trời&#10;&#10;Mô tả được tạo tự động">
            <a:extLst>
              <a:ext uri="{FF2B5EF4-FFF2-40B4-BE49-F238E27FC236}">
                <a16:creationId xmlns:a16="http://schemas.microsoft.com/office/drawing/2014/main" id="{FAB17114-0AE8-7C2C-8FC1-5DF35F6AFF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0461176" y="1463093"/>
            <a:ext cx="2743200" cy="3886200"/>
          </a:xfrm>
        </p:spPr>
      </p:pic>
      <p:pic>
        <p:nvPicPr>
          <p:cNvPr id="22" name="Chỗ dành sẵn cho Hình ảnh 21" descr="Ảnh có chứa bầu trời, màu vàng&#10;&#10;Mô tả được tạo tự động">
            <a:extLst>
              <a:ext uri="{FF2B5EF4-FFF2-40B4-BE49-F238E27FC236}">
                <a16:creationId xmlns:a16="http://schemas.microsoft.com/office/drawing/2014/main" id="{B89DABD4-84FD-9728-51D9-1BFD83B6CB2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3911829" y="1463093"/>
            <a:ext cx="2743200" cy="3886200"/>
          </a:xfrm>
        </p:spPr>
      </p:pic>
      <p:pic>
        <p:nvPicPr>
          <p:cNvPr id="63" name="Graphic 20" descr="Coffee">
            <a:hlinkClick r:id="rId11" action="ppaction://hlinksldjump"/>
            <a:extLst>
              <a:ext uri="{FF2B5EF4-FFF2-40B4-BE49-F238E27FC236}">
                <a16:creationId xmlns:a16="http://schemas.microsoft.com/office/drawing/2014/main" id="{8DEAE99A-4B1B-240B-1C77-AD81DA85EA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sp>
        <p:nvSpPr>
          <p:cNvPr id="4" name="Chỗ dành sẵn cho Hình ảnh 3">
            <a:extLst>
              <a:ext uri="{FF2B5EF4-FFF2-40B4-BE49-F238E27FC236}">
                <a16:creationId xmlns:a16="http://schemas.microsoft.com/office/drawing/2014/main" id="{3434D4A5-A035-8FE4-FC78-F618DDD2F7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TextBox 66">
            <a:extLst>
              <a:ext uri="{FF2B5EF4-FFF2-40B4-BE49-F238E27FC236}">
                <a16:creationId xmlns:a16="http://schemas.microsoft.com/office/drawing/2014/main" id="{C726FF1F-5D44-0C17-E682-A1068602C6F2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1" name="Graphic 20" descr="Coffee">
            <a:hlinkClick r:id="rId11" action="ppaction://hlinksldjump"/>
            <a:extLst>
              <a:ext uri="{FF2B5EF4-FFF2-40B4-BE49-F238E27FC236}">
                <a16:creationId xmlns:a16="http://schemas.microsoft.com/office/drawing/2014/main" id="{74657632-49FE-9163-FC43-78AE77535B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sp>
        <p:nvSpPr>
          <p:cNvPr id="15" name="TextBox 66">
            <a:extLst>
              <a:ext uri="{FF2B5EF4-FFF2-40B4-BE49-F238E27FC236}">
                <a16:creationId xmlns:a16="http://schemas.microsoft.com/office/drawing/2014/main" id="{E8FEA09F-1B84-4B06-1073-147CEF215CEC}"/>
              </a:ext>
            </a:extLst>
          </p:cNvPr>
          <p:cNvSpPr txBox="1"/>
          <p:nvPr/>
        </p:nvSpPr>
        <p:spPr>
          <a:xfrm>
            <a:off x="0" y="617658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2" name="Graphic 20" descr="Coffee">
            <a:hlinkClick r:id="rId11" action="ppaction://hlinksldjump"/>
            <a:extLst>
              <a:ext uri="{FF2B5EF4-FFF2-40B4-BE49-F238E27FC236}">
                <a16:creationId xmlns:a16="http://schemas.microsoft.com/office/drawing/2014/main" id="{BAA91A6D-2C3B-D4FA-8082-4E49E6C88E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pic>
        <p:nvPicPr>
          <p:cNvPr id="33" name="Graphic 20" descr="Coffee">
            <a:hlinkClick r:id="rId11" action="ppaction://hlinksldjump"/>
            <a:extLst>
              <a:ext uri="{FF2B5EF4-FFF2-40B4-BE49-F238E27FC236}">
                <a16:creationId xmlns:a16="http://schemas.microsoft.com/office/drawing/2014/main" id="{A7971083-F04D-06B0-CCE7-8C03A8E886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pic>
        <p:nvPicPr>
          <p:cNvPr id="34" name="Đồ họa 33" descr="Arrow Right with solid fill">
            <a:extLst>
              <a:ext uri="{FF2B5EF4-FFF2-40B4-BE49-F238E27FC236}">
                <a16:creationId xmlns:a16="http://schemas.microsoft.com/office/drawing/2014/main" id="{74D0F1B1-A108-1901-34D0-5C2D537C45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1904" y="5804711"/>
            <a:ext cx="914400" cy="914400"/>
          </a:xfrm>
          <a:prstGeom prst="rect">
            <a:avLst/>
          </a:prstGeom>
        </p:spPr>
      </p:pic>
      <p:pic>
        <p:nvPicPr>
          <p:cNvPr id="35" name="Đồ họa 34" descr="Arrow Right with solid fill">
            <a:extLst>
              <a:ext uri="{FF2B5EF4-FFF2-40B4-BE49-F238E27FC236}">
                <a16:creationId xmlns:a16="http://schemas.microsoft.com/office/drawing/2014/main" id="{7EC50FD9-F63A-FE0E-7EFD-2FD0E648E7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 flipV="1">
            <a:off x="3028234" y="5780122"/>
            <a:ext cx="914400" cy="914400"/>
          </a:xfrm>
          <a:prstGeom prst="rect">
            <a:avLst/>
          </a:prstGeom>
        </p:spPr>
      </p:pic>
      <p:sp>
        <p:nvSpPr>
          <p:cNvPr id="36" name="Hình chữ nhật: Góc Tròn 35">
            <a:extLst>
              <a:ext uri="{FF2B5EF4-FFF2-40B4-BE49-F238E27FC236}">
                <a16:creationId xmlns:a16="http://schemas.microsoft.com/office/drawing/2014/main" id="{82D00A19-C2E3-338B-867A-07BB87029B1D}"/>
              </a:ext>
            </a:extLst>
          </p:cNvPr>
          <p:cNvSpPr/>
          <p:nvPr/>
        </p:nvSpPr>
        <p:spPr>
          <a:xfrm>
            <a:off x="4147528" y="5813259"/>
            <a:ext cx="386307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Montserra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VÒNG BI</a:t>
            </a:r>
            <a:endParaRPr lang="vi-VN" sz="1400" b="1">
              <a:solidFill>
                <a:schemeClr val="tx1"/>
              </a:solidFill>
              <a:latin typeface="Montserrat" panose="00000500000000000000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27" name="Chỗ dành sẵn cho Hình ảnh 26" descr="Ảnh có chứa Nhiều màu sắc, vòng tròn, vòng tay&#10;&#10;Mô tả được tạo tự động">
            <a:extLst>
              <a:ext uri="{FF2B5EF4-FFF2-40B4-BE49-F238E27FC236}">
                <a16:creationId xmlns:a16="http://schemas.microsoft.com/office/drawing/2014/main" id="{31520DF2-821F-AFE3-5BE3-EFE7CA8B34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2" r="29203"/>
          <a:stretch/>
        </p:blipFill>
        <p:spPr>
          <a:xfrm>
            <a:off x="4332513" y="1441321"/>
            <a:ext cx="3461272" cy="3922776"/>
          </a:xfrm>
        </p:spPr>
      </p:pic>
      <p:sp>
        <p:nvSpPr>
          <p:cNvPr id="2" name="TextBox 25">
            <a:extLst>
              <a:ext uri="{FF2B5EF4-FFF2-40B4-BE49-F238E27FC236}">
                <a16:creationId xmlns:a16="http://schemas.microsoft.com/office/drawing/2014/main" id="{7456E44E-A901-31A5-2135-72055484447B}"/>
              </a:ext>
            </a:extLst>
          </p:cNvPr>
          <p:cNvSpPr txBox="1"/>
          <p:nvPr/>
        </p:nvSpPr>
        <p:spPr>
          <a:xfrm>
            <a:off x="4986207" y="307642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5" name="Graphic 46">
            <a:extLst>
              <a:ext uri="{FF2B5EF4-FFF2-40B4-BE49-F238E27FC236}">
                <a16:creationId xmlns:a16="http://schemas.microsoft.com/office/drawing/2014/main" id="{84BB9A86-8854-15FE-0558-107BFB3F57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1480000">
            <a:off x="4682103" y="823826"/>
            <a:ext cx="2900823" cy="1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74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>
            <a:extLst>
              <a:ext uri="{FF2B5EF4-FFF2-40B4-BE49-F238E27FC236}">
                <a16:creationId xmlns:a16="http://schemas.microsoft.com/office/drawing/2014/main" id="{97694FCF-00EF-01E2-165C-AE102123F217}"/>
              </a:ext>
            </a:extLst>
          </p:cNvPr>
          <p:cNvSpPr/>
          <p:nvPr/>
        </p:nvSpPr>
        <p:spPr>
          <a:xfrm rot="5400000" flipV="1">
            <a:off x="5496327" y="-4051983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hỗ dành sẵn cho Hình ảnh 7">
            <a:extLst>
              <a:ext uri="{FF2B5EF4-FFF2-40B4-BE49-F238E27FC236}">
                <a16:creationId xmlns:a16="http://schemas.microsoft.com/office/drawing/2014/main" id="{CD84CAF8-94E7-5951-EB90-8F4FCE7921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/>
        </p:blipFill>
        <p:spPr>
          <a:xfrm>
            <a:off x="-1052653" y="1440287"/>
            <a:ext cx="2743200" cy="3886200"/>
          </a:xfrm>
        </p:spPr>
      </p:pic>
      <p:pic>
        <p:nvPicPr>
          <p:cNvPr id="3" name="Chỗ dành sẵn cho Hình ảnh 2" descr="Ảnh có chứa bầu trời, ngoài trời&#10;&#10;Mô tả được tạo tự động">
            <a:extLst>
              <a:ext uri="{FF2B5EF4-FFF2-40B4-BE49-F238E27FC236}">
                <a16:creationId xmlns:a16="http://schemas.microsoft.com/office/drawing/2014/main" id="{510FD539-739E-77C5-D29D-F6A0922353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12546461" y="1485900"/>
            <a:ext cx="2743200" cy="3886200"/>
          </a:xfrm>
        </p:spPr>
      </p:pic>
      <p:pic>
        <p:nvPicPr>
          <p:cNvPr id="12" name="Chỗ dành sẵn cho Hình ảnh 11">
            <a:extLst>
              <a:ext uri="{FF2B5EF4-FFF2-40B4-BE49-F238E27FC236}">
                <a16:creationId xmlns:a16="http://schemas.microsoft.com/office/drawing/2014/main" id="{E32B6CF9-B8BC-3384-91D4-8E02332DBBC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1" t="413" r="39113" b="-413"/>
          <a:stretch/>
        </p:blipFill>
        <p:spPr>
          <a:xfrm>
            <a:off x="-9674237" y="1485900"/>
            <a:ext cx="2743200" cy="3886200"/>
          </a:xfrm>
        </p:spPr>
      </p:pic>
      <p:pic>
        <p:nvPicPr>
          <p:cNvPr id="6" name="Chỗ dành sẵn cho Hình ảnh 5" descr="Ảnh có chứa bầu trời, máy điều hòa không khí, ngoài trời&#10;&#10;Mô tả được tạo tự động">
            <a:extLst>
              <a:ext uri="{FF2B5EF4-FFF2-40B4-BE49-F238E27FC236}">
                <a16:creationId xmlns:a16="http://schemas.microsoft.com/office/drawing/2014/main" id="{756C7A3B-48D2-A17B-E85A-9ADCA695AD8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3924877" y="1461977"/>
            <a:ext cx="2743200" cy="3886200"/>
          </a:xfrm>
        </p:spPr>
      </p:pic>
      <p:pic>
        <p:nvPicPr>
          <p:cNvPr id="31" name="Chỗ dành sẵn cho Hình ảnh 30" descr="Ảnh có chứa Màu đỏ son, màu đỏ, ngoài trời&#10;&#10;Mô tả được tạo tự động">
            <a:extLst>
              <a:ext uri="{FF2B5EF4-FFF2-40B4-BE49-F238E27FC236}">
                <a16:creationId xmlns:a16="http://schemas.microsoft.com/office/drawing/2014/main" id="{FAB17114-0AE8-7C2C-8FC1-5DF35F6AFF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7563855" y="1440287"/>
            <a:ext cx="2743200" cy="3886200"/>
          </a:xfrm>
        </p:spPr>
      </p:pic>
      <p:pic>
        <p:nvPicPr>
          <p:cNvPr id="27" name="Chỗ dành sẵn cho Hình ảnh 26" descr="Ảnh có chứa Nhiều màu sắc, vòng tròn, vòng tay&#10;&#10;Mô tả được tạo tự động">
            <a:extLst>
              <a:ext uri="{FF2B5EF4-FFF2-40B4-BE49-F238E27FC236}">
                <a16:creationId xmlns:a16="http://schemas.microsoft.com/office/drawing/2014/main" id="{31520DF2-821F-AFE3-5BE3-EFE7CA8B34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835403" y="1440287"/>
            <a:ext cx="2743200" cy="3886200"/>
          </a:xfrm>
        </p:spPr>
      </p:pic>
      <p:pic>
        <p:nvPicPr>
          <p:cNvPr id="22" name="Chỗ dành sẵn cho Hình ảnh 21" descr="Ảnh có chứa bầu trời, màu vàng&#10;&#10;Mô tả được tạo tự động">
            <a:extLst>
              <a:ext uri="{FF2B5EF4-FFF2-40B4-BE49-F238E27FC236}">
                <a16:creationId xmlns:a16="http://schemas.microsoft.com/office/drawing/2014/main" id="{B89DABD4-84FD-9728-51D9-1BFD83B6CB2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-6799557" y="1485900"/>
            <a:ext cx="2743200" cy="3886200"/>
          </a:xfrm>
        </p:spPr>
      </p:pic>
      <p:pic>
        <p:nvPicPr>
          <p:cNvPr id="14" name="Chỗ dành sẵn cho Hình ảnh 13" descr="Ảnh có chứa hình trụ, kim loại, bạc&#10;&#10;Mô tả được tạo tự động">
            <a:extLst>
              <a:ext uri="{FF2B5EF4-FFF2-40B4-BE49-F238E27FC236}">
                <a16:creationId xmlns:a16="http://schemas.microsoft.com/office/drawing/2014/main" id="{F60178D8-DA34-EFDA-F982-25D926CEFD8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2" r="33202"/>
          <a:stretch>
            <a:fillRect/>
          </a:stretch>
        </p:blipFill>
        <p:spPr>
          <a:xfrm>
            <a:off x="10450314" y="1440287"/>
            <a:ext cx="2743200" cy="3886200"/>
          </a:xfrm>
        </p:spPr>
      </p:pic>
      <p:sp>
        <p:nvSpPr>
          <p:cNvPr id="5" name="TextBox 66">
            <a:extLst>
              <a:ext uri="{FF2B5EF4-FFF2-40B4-BE49-F238E27FC236}">
                <a16:creationId xmlns:a16="http://schemas.microsoft.com/office/drawing/2014/main" id="{11B6139A-3472-36D7-B771-886C1EDF1BF1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11" name="TextBox 66">
            <a:extLst>
              <a:ext uri="{FF2B5EF4-FFF2-40B4-BE49-F238E27FC236}">
                <a16:creationId xmlns:a16="http://schemas.microsoft.com/office/drawing/2014/main" id="{A707112E-1D50-B546-C32C-AE86FF5F31C1}"/>
              </a:ext>
            </a:extLst>
          </p:cNvPr>
          <p:cNvSpPr txBox="1"/>
          <p:nvPr/>
        </p:nvSpPr>
        <p:spPr>
          <a:xfrm>
            <a:off x="0" y="617658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29" name="Graphic 20" descr="Coffee">
            <a:hlinkClick r:id="rId12" action="ppaction://hlinksldjump"/>
            <a:extLst>
              <a:ext uri="{FF2B5EF4-FFF2-40B4-BE49-F238E27FC236}">
                <a16:creationId xmlns:a16="http://schemas.microsoft.com/office/drawing/2014/main" id="{AD1AF068-6DE7-7501-5471-30E49C5ECE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pic>
        <p:nvPicPr>
          <p:cNvPr id="30" name="Graphic 20" descr="Coffee">
            <a:hlinkClick r:id="rId12" action="ppaction://hlinksldjump"/>
            <a:extLst>
              <a:ext uri="{FF2B5EF4-FFF2-40B4-BE49-F238E27FC236}">
                <a16:creationId xmlns:a16="http://schemas.microsoft.com/office/drawing/2014/main" id="{1DF3374D-645F-B001-CCF9-100CC0970C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16132" y="5783051"/>
            <a:ext cx="582259" cy="582259"/>
          </a:xfrm>
          <a:prstGeom prst="rect">
            <a:avLst/>
          </a:prstGeom>
        </p:spPr>
      </p:pic>
      <p:pic>
        <p:nvPicPr>
          <p:cNvPr id="32" name="Đồ họa 31" descr="Arrow Right with solid fill">
            <a:extLst>
              <a:ext uri="{FF2B5EF4-FFF2-40B4-BE49-F238E27FC236}">
                <a16:creationId xmlns:a16="http://schemas.microsoft.com/office/drawing/2014/main" id="{F9ED6C63-98C0-7CA6-6461-CFF4A4CD06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31904" y="5804711"/>
            <a:ext cx="914400" cy="914400"/>
          </a:xfrm>
          <a:prstGeom prst="rect">
            <a:avLst/>
          </a:prstGeom>
        </p:spPr>
      </p:pic>
      <p:pic>
        <p:nvPicPr>
          <p:cNvPr id="33" name="Đồ họa 32" descr="Arrow Right with solid fill">
            <a:extLst>
              <a:ext uri="{FF2B5EF4-FFF2-40B4-BE49-F238E27FC236}">
                <a16:creationId xmlns:a16="http://schemas.microsoft.com/office/drawing/2014/main" id="{86D2ACD3-A049-0620-C078-4D6D2CBFED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 flipV="1">
            <a:off x="3028234" y="5780122"/>
            <a:ext cx="914400" cy="914400"/>
          </a:xfrm>
          <a:prstGeom prst="rect">
            <a:avLst/>
          </a:prstGeom>
        </p:spPr>
      </p:pic>
      <p:sp>
        <p:nvSpPr>
          <p:cNvPr id="34" name="Hình chữ nhật: Góc Tròn 33">
            <a:extLst>
              <a:ext uri="{FF2B5EF4-FFF2-40B4-BE49-F238E27FC236}">
                <a16:creationId xmlns:a16="http://schemas.microsoft.com/office/drawing/2014/main" id="{85C01876-61B1-CE82-CEC8-904485779942}"/>
              </a:ext>
            </a:extLst>
          </p:cNvPr>
          <p:cNvSpPr/>
          <p:nvPr/>
        </p:nvSpPr>
        <p:spPr>
          <a:xfrm>
            <a:off x="4147528" y="5813259"/>
            <a:ext cx="386307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Montserrat" panose="00000500000000000000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PULLEY</a:t>
            </a:r>
            <a:endParaRPr lang="vi-VN" sz="1400" b="1">
              <a:solidFill>
                <a:schemeClr val="tx1"/>
              </a:solidFill>
              <a:latin typeface="Montserrat" panose="00000500000000000000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10" name="Chỗ dành sẵn cho Hình ảnh 9" descr="Ảnh có chứa vòng tròn, bánh xe&#10;&#10;Mô tả được tạo tự động">
            <a:extLst>
              <a:ext uri="{FF2B5EF4-FFF2-40B4-BE49-F238E27FC236}">
                <a16:creationId xmlns:a16="http://schemas.microsoft.com/office/drawing/2014/main" id="{7EC951F8-E297-D82C-0535-229A07CE34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r="28670"/>
          <a:stretch/>
        </p:blipFill>
        <p:spPr>
          <a:xfrm>
            <a:off x="4267199" y="1418515"/>
            <a:ext cx="3571154" cy="3922776"/>
          </a:xfrm>
        </p:spPr>
      </p:pic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3DF8C4E3-20C6-7FD5-F69A-D9F337912B6A}"/>
              </a:ext>
            </a:extLst>
          </p:cNvPr>
          <p:cNvSpPr/>
          <p:nvPr/>
        </p:nvSpPr>
        <p:spPr>
          <a:xfrm rot="16200000">
            <a:off x="16025332" y="-966728"/>
            <a:ext cx="2663892" cy="9129160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0" name="Chỗ dành sẵn cho Hình ảnh 14" descr="Ảnh có chứa kẹp giấy, văn phòng phẩm&#10;&#10;Mô tả được tạo tự động">
            <a:extLst>
              <a:ext uri="{FF2B5EF4-FFF2-40B4-BE49-F238E27FC236}">
                <a16:creationId xmlns:a16="http://schemas.microsoft.com/office/drawing/2014/main" id="{880B8020-9EA1-79AE-A763-DDEB26B8D3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 rot="14657196">
            <a:off x="13222843" y="2385699"/>
            <a:ext cx="2259874" cy="2274456"/>
          </a:xfrm>
          <a:prstGeom prst="roundRect">
            <a:avLst/>
          </a:prstGeom>
        </p:spPr>
      </p:pic>
      <p:pic>
        <p:nvPicPr>
          <p:cNvPr id="23" name="Chỗ dành sẵn cho Hình ảnh 16" descr="Ảnh có chứa bản lề, đồ kim loại, ngoài trời, khóa&#10;&#10;Mô tả được tạo tự động">
            <a:extLst>
              <a:ext uri="{FF2B5EF4-FFF2-40B4-BE49-F238E27FC236}">
                <a16:creationId xmlns:a16="http://schemas.microsoft.com/office/drawing/2014/main" id="{1C502506-5E77-5267-3DDE-201A18E37B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87" b="89886" l="31998" r="66337">
                        <a14:foregroundMark x1="31998" y1="65740" x2="33663" y2="65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>
            <a:off x="16266937" y="2284180"/>
            <a:ext cx="2259874" cy="2274456"/>
          </a:xfrm>
          <a:prstGeom prst="rect">
            <a:avLst/>
          </a:prstGeom>
        </p:spPr>
      </p:pic>
      <p:pic>
        <p:nvPicPr>
          <p:cNvPr id="24" name="Chỗ dành sẵn cho Hình ảnh 16">
            <a:extLst>
              <a:ext uri="{FF2B5EF4-FFF2-40B4-BE49-F238E27FC236}">
                <a16:creationId xmlns:a16="http://schemas.microsoft.com/office/drawing/2014/main" id="{DCFA6D95-7468-92B8-DFDA-615C2A04576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8414" b="90935" l="25021" r="599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9349" r="35640" b="-9349"/>
          <a:stretch/>
        </p:blipFill>
        <p:spPr>
          <a:xfrm>
            <a:off x="19156348" y="2460623"/>
            <a:ext cx="2415591" cy="2274456"/>
          </a:xfrm>
          <a:prstGeom prst="rect">
            <a:avLst/>
          </a:prstGeom>
        </p:spPr>
      </p:pic>
      <p:sp>
        <p:nvSpPr>
          <p:cNvPr id="2" name="TextBox 25">
            <a:extLst>
              <a:ext uri="{FF2B5EF4-FFF2-40B4-BE49-F238E27FC236}">
                <a16:creationId xmlns:a16="http://schemas.microsoft.com/office/drawing/2014/main" id="{FF74B046-AC13-7E63-5039-095EE875DEFC}"/>
              </a:ext>
            </a:extLst>
          </p:cNvPr>
          <p:cNvSpPr txBox="1"/>
          <p:nvPr/>
        </p:nvSpPr>
        <p:spPr>
          <a:xfrm>
            <a:off x="4986207" y="307642"/>
            <a:ext cx="2292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" name="Graphic 46">
            <a:extLst>
              <a:ext uri="{FF2B5EF4-FFF2-40B4-BE49-F238E27FC236}">
                <a16:creationId xmlns:a16="http://schemas.microsoft.com/office/drawing/2014/main" id="{9AEE2068-3E28-F25A-C5CB-21EE4E2D306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1480000">
            <a:off x="4682103" y="823826"/>
            <a:ext cx="2900823" cy="1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CFAC1DEC-2EE1-9546-46A2-227094605ED9}"/>
              </a:ext>
            </a:extLst>
          </p:cNvPr>
          <p:cNvSpPr/>
          <p:nvPr/>
        </p:nvSpPr>
        <p:spPr>
          <a:xfrm rot="10800000">
            <a:off x="0" y="-6875072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A5F28F-FEF4-1044-B1D3-AA8FC63D0B2D}"/>
              </a:ext>
            </a:extLst>
          </p:cNvPr>
          <p:cNvGrpSpPr/>
          <p:nvPr/>
        </p:nvGrpSpPr>
        <p:grpSpPr>
          <a:xfrm>
            <a:off x="770502" y="3015000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52C33-FC90-3B48-B335-066CE179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7D2D1E17-6996-C847-88A9-307D4A3D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03BC48-34D5-814C-8853-5D4181958B9C}"/>
              </a:ext>
            </a:extLst>
          </p:cNvPr>
          <p:cNvGrpSpPr/>
          <p:nvPr/>
        </p:nvGrpSpPr>
        <p:grpSpPr>
          <a:xfrm>
            <a:off x="-932583" y="4206382"/>
            <a:ext cx="828000" cy="828000"/>
            <a:chOff x="-828000" y="4206382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10A612-6AF2-5649-876A-7C6D96D53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F75B869-6F8B-FC4A-B9E4-CCFDB431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pic>
        <p:nvPicPr>
          <p:cNvPr id="21" name="Graphic 20" descr="Coffee">
            <a:hlinkClick r:id="rId7" action="ppaction://hlinksldjump"/>
            <a:extLst>
              <a:ext uri="{FF2B5EF4-FFF2-40B4-BE49-F238E27FC236}">
                <a16:creationId xmlns:a16="http://schemas.microsoft.com/office/drawing/2014/main" id="{CC541A29-6416-9C4B-9FF4-D3CBB6A84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10" action="ppaction://hlinksldjump"/>
            <a:extLst>
              <a:ext uri="{FF2B5EF4-FFF2-40B4-BE49-F238E27FC236}">
                <a16:creationId xmlns:a16="http://schemas.microsoft.com/office/drawing/2014/main" id="{08D738B1-65DD-CE4E-A30F-35EA671AA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097" y="4310965"/>
            <a:ext cx="618834" cy="6188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7FA89B-3FCB-1E41-90D6-121CCCA270CB}"/>
              </a:ext>
            </a:extLst>
          </p:cNvPr>
          <p:cNvSpPr txBox="1"/>
          <p:nvPr/>
        </p:nvSpPr>
        <p:spPr>
          <a:xfrm>
            <a:off x="4654083" y="487341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 MÁY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886BA0B-0A46-424D-8006-F20DF31283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9" name="Group 2">
            <a:extLst>
              <a:ext uri="{FF2B5EF4-FFF2-40B4-BE49-F238E27FC236}">
                <a16:creationId xmlns:a16="http://schemas.microsoft.com/office/drawing/2014/main" id="{3B360BF5-EB08-99EF-7586-C2CD1EBEADE2}"/>
              </a:ext>
            </a:extLst>
          </p:cNvPr>
          <p:cNvGrpSpPr/>
          <p:nvPr/>
        </p:nvGrpSpPr>
        <p:grpSpPr>
          <a:xfrm>
            <a:off x="-828000" y="1870180"/>
            <a:ext cx="828000" cy="828000"/>
            <a:chOff x="-828000" y="503294"/>
            <a:chExt cx="828000" cy="828000"/>
          </a:xfrm>
        </p:grpSpPr>
        <p:sp>
          <p:nvSpPr>
            <p:cNvPr id="80" name="Oval 3">
              <a:extLst>
                <a:ext uri="{FF2B5EF4-FFF2-40B4-BE49-F238E27FC236}">
                  <a16:creationId xmlns:a16="http://schemas.microsoft.com/office/drawing/2014/main" id="{971A1E26-AB4A-CFBE-CCCE-2327206F1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4" descr="Lightbulb">
              <a:extLst>
                <a:ext uri="{FF2B5EF4-FFF2-40B4-BE49-F238E27FC236}">
                  <a16:creationId xmlns:a16="http://schemas.microsoft.com/office/drawing/2014/main" id="{3B587E34-9CCC-5AD0-46C7-ED1BF9CC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pic>
        <p:nvPicPr>
          <p:cNvPr id="82" name="Graphic 18" descr="Lightbulb">
            <a:hlinkClick r:id="rId17" action="ppaction://hlinksldjump"/>
            <a:extLst>
              <a:ext uri="{FF2B5EF4-FFF2-40B4-BE49-F238E27FC236}">
                <a16:creationId xmlns:a16="http://schemas.microsoft.com/office/drawing/2014/main" id="{13B180D7-14CD-67DD-F498-448C1851DA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2831" y="2000929"/>
            <a:ext cx="618834" cy="618834"/>
          </a:xfrm>
          <a:prstGeom prst="rect">
            <a:avLst/>
          </a:prstGeom>
        </p:spPr>
      </p:pic>
      <p:grpSp>
        <p:nvGrpSpPr>
          <p:cNvPr id="83" name="Group 11">
            <a:extLst>
              <a:ext uri="{FF2B5EF4-FFF2-40B4-BE49-F238E27FC236}">
                <a16:creationId xmlns:a16="http://schemas.microsoft.com/office/drawing/2014/main" id="{4557579F-D212-BA09-1512-7CC0CE24904B}"/>
              </a:ext>
            </a:extLst>
          </p:cNvPr>
          <p:cNvGrpSpPr/>
          <p:nvPr/>
        </p:nvGrpSpPr>
        <p:grpSpPr>
          <a:xfrm>
            <a:off x="-914653" y="497970"/>
            <a:ext cx="828000" cy="828000"/>
            <a:chOff x="-828000" y="5462235"/>
            <a:chExt cx="828000" cy="828000"/>
          </a:xfrm>
        </p:grpSpPr>
        <p:sp>
          <p:nvSpPr>
            <p:cNvPr id="84" name="Oval 12">
              <a:extLst>
                <a:ext uri="{FF2B5EF4-FFF2-40B4-BE49-F238E27FC236}">
                  <a16:creationId xmlns:a16="http://schemas.microsoft.com/office/drawing/2014/main" id="{17CE8A8C-E8C1-8A58-4421-BACEA48A4D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13" descr="Users">
              <a:extLst>
                <a:ext uri="{FF2B5EF4-FFF2-40B4-BE49-F238E27FC236}">
                  <a16:creationId xmlns:a16="http://schemas.microsoft.com/office/drawing/2014/main" id="{3012147A-BB82-8DAE-994B-5C4DC9E5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pic>
        <p:nvPicPr>
          <p:cNvPr id="86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BB15FABB-E123-3279-EE8F-DD32B79363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8465" y="602553"/>
            <a:ext cx="618834" cy="618834"/>
          </a:xfrm>
          <a:prstGeom prst="rect">
            <a:avLst/>
          </a:prstGeom>
        </p:spPr>
      </p:pic>
      <p:sp>
        <p:nvSpPr>
          <p:cNvPr id="87" name="TextBox 66">
            <a:extLst>
              <a:ext uri="{FF2B5EF4-FFF2-40B4-BE49-F238E27FC236}">
                <a16:creationId xmlns:a16="http://schemas.microsoft.com/office/drawing/2014/main" id="{1D1A616F-0408-4DE3-0E8F-0597B85FDA1A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C96DC7D5-87E7-2CE7-CAED-08C4C4F89D9A}"/>
              </a:ext>
            </a:extLst>
          </p:cNvPr>
          <p:cNvSpPr>
            <a:spLocks/>
          </p:cNvSpPr>
          <p:nvPr/>
        </p:nvSpPr>
        <p:spPr>
          <a:xfrm>
            <a:off x="-5647459" y="1644814"/>
            <a:ext cx="4243780" cy="4113023"/>
          </a:xfrm>
          <a:prstGeom prst="rect">
            <a:avLst/>
          </a:prstGeom>
          <a:solidFill>
            <a:schemeClr val="accent1">
              <a:lumMod val="50000"/>
              <a:alpha val="18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02EE5CE-FBB1-4DE4-C2BC-FA4914BAC5C4}"/>
              </a:ext>
            </a:extLst>
          </p:cNvPr>
          <p:cNvSpPr/>
          <p:nvPr/>
        </p:nvSpPr>
        <p:spPr>
          <a:xfrm rot="16200000">
            <a:off x="5420388" y="-1325137"/>
            <a:ext cx="2873060" cy="9845978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Chỗ dành sẵn cho Hình ảnh 14" descr="Ảnh có chứa kẹp giấy, văn phòng phẩm&#10;&#10;Mô tả được tạo tự động">
            <a:extLst>
              <a:ext uri="{FF2B5EF4-FFF2-40B4-BE49-F238E27FC236}">
                <a16:creationId xmlns:a16="http://schemas.microsoft.com/office/drawing/2014/main" id="{739CFD92-5A8E-EA4B-32AB-ED0958A7F1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 rot="14657196">
            <a:off x="2428267" y="2371329"/>
            <a:ext cx="2437318" cy="2453044"/>
          </a:xfrm>
          <a:prstGeom prst="roundRect">
            <a:avLst/>
          </a:prstGeom>
        </p:spPr>
      </p:pic>
      <p:pic>
        <p:nvPicPr>
          <p:cNvPr id="17" name="Chỗ dành sẵn cho Hình ảnh 16" descr="Ảnh có chứa bản lề, đồ kim loại, ngoài trời, khóa&#10;&#10;Mô tả được tạo tự động">
            <a:extLst>
              <a:ext uri="{FF2B5EF4-FFF2-40B4-BE49-F238E27FC236}">
                <a16:creationId xmlns:a16="http://schemas.microsoft.com/office/drawing/2014/main" id="{97E8C87B-2CC6-FBE0-BB58-91C5513243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87" b="89886" l="31998" r="66337">
                        <a14:foregroundMark x1="31998" y1="65740" x2="33663" y2="65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>
            <a:off x="5638257" y="2152695"/>
            <a:ext cx="2437320" cy="2453046"/>
          </a:xfrm>
        </p:spPr>
      </p:pic>
      <p:pic>
        <p:nvPicPr>
          <p:cNvPr id="18" name="Chỗ dành sẵn cho Hình ảnh 16">
            <a:extLst>
              <a:ext uri="{FF2B5EF4-FFF2-40B4-BE49-F238E27FC236}">
                <a16:creationId xmlns:a16="http://schemas.microsoft.com/office/drawing/2014/main" id="{5B986FF1-F357-10E4-CA0E-2088563FA36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8414" b="90935" l="25021" r="599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9349" r="35640" b="-9349"/>
          <a:stretch/>
        </p:blipFill>
        <p:spPr>
          <a:xfrm>
            <a:off x="8561152" y="2371328"/>
            <a:ext cx="2605264" cy="2453046"/>
          </a:xfrm>
          <a:prstGeom prst="rect">
            <a:avLst/>
          </a:prstGeom>
        </p:spPr>
      </p:pic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11DC47C6-049F-E084-D3CD-02108CA40E9F}"/>
              </a:ext>
            </a:extLst>
          </p:cNvPr>
          <p:cNvSpPr/>
          <p:nvPr/>
        </p:nvSpPr>
        <p:spPr>
          <a:xfrm rot="16200000">
            <a:off x="5491324" y="3177165"/>
            <a:ext cx="2274457" cy="10060101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Chỗ dành sẵn cho Hình ảnh 14">
            <a:extLst>
              <a:ext uri="{FF2B5EF4-FFF2-40B4-BE49-F238E27FC236}">
                <a16:creationId xmlns:a16="http://schemas.microsoft.com/office/drawing/2014/main" id="{42418CA7-7662-6FA2-9D65-3123F9673A4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61" b="89760" l="30645" r="66285">
                        <a14:foregroundMark x1="33351" y1="32996" x2="33819" y2="26422"/>
                        <a14:foregroundMark x1="30853" y1="39570" x2="30645" y2="30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5858161" y="7328477"/>
            <a:ext cx="1533929" cy="1543825"/>
          </a:xfrm>
          <a:prstGeom prst="rect">
            <a:avLst/>
          </a:prstGeom>
        </p:spPr>
      </p:pic>
      <p:pic>
        <p:nvPicPr>
          <p:cNvPr id="16" name="Chỗ dành sẵn cho Hình ảnh 16">
            <a:extLst>
              <a:ext uri="{FF2B5EF4-FFF2-40B4-BE49-F238E27FC236}">
                <a16:creationId xmlns:a16="http://schemas.microsoft.com/office/drawing/2014/main" id="{B4163A71-42B7-947B-8A1E-187D061CB38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2440976" y="7274662"/>
            <a:ext cx="1533929" cy="1543825"/>
          </a:xfrm>
          <a:prstGeom prst="rect">
            <a:avLst/>
          </a:prstGeom>
        </p:spPr>
      </p:pic>
      <p:pic>
        <p:nvPicPr>
          <p:cNvPr id="24" name="Chỗ dành sẵn cho Hình ảnh 16">
            <a:extLst>
              <a:ext uri="{FF2B5EF4-FFF2-40B4-BE49-F238E27FC236}">
                <a16:creationId xmlns:a16="http://schemas.microsoft.com/office/drawing/2014/main" id="{E02A3A77-DFAD-3BA4-3348-E63ACD46A35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61" b="89760" l="33143" r="67846">
                        <a14:foregroundMark x1="65140" y1="30594" x2="61186" y2="24020"/>
                        <a14:foregroundMark x1="65661" y1="43742" x2="56296" y2="34766"/>
                        <a14:foregroundMark x1="67586" y1="37168" x2="67846" y2="30594"/>
                        <a14:foregroundMark x1="33143" y1="68268" x2="34599" y2="58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9275346" y="7328477"/>
            <a:ext cx="1533929" cy="1543825"/>
          </a:xfrm>
          <a:prstGeom prst="rect">
            <a:avLst/>
          </a:prstGeom>
        </p:spPr>
      </p:pic>
      <p:sp>
        <p:nvSpPr>
          <p:cNvPr id="32" name="Hình chữ nhật: Góc Tròn 31">
            <a:extLst>
              <a:ext uri="{FF2B5EF4-FFF2-40B4-BE49-F238E27FC236}">
                <a16:creationId xmlns:a16="http://schemas.microsoft.com/office/drawing/2014/main" id="{5B267EB3-B233-CF9E-F641-1E954D43EB42}"/>
              </a:ext>
            </a:extLst>
          </p:cNvPr>
          <p:cNvSpPr/>
          <p:nvPr/>
        </p:nvSpPr>
        <p:spPr>
          <a:xfrm>
            <a:off x="12338344" y="-86285"/>
            <a:ext cx="2663892" cy="7126442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Hình chữ nhật: Góc Tròn 35">
            <a:extLst>
              <a:ext uri="{FF2B5EF4-FFF2-40B4-BE49-F238E27FC236}">
                <a16:creationId xmlns:a16="http://schemas.microsoft.com/office/drawing/2014/main" id="{78E122B2-6DFB-9CBE-2DC7-9E91F56E68A6}"/>
              </a:ext>
            </a:extLst>
          </p:cNvPr>
          <p:cNvSpPr/>
          <p:nvPr/>
        </p:nvSpPr>
        <p:spPr>
          <a:xfrm>
            <a:off x="12640019" y="260691"/>
            <a:ext cx="2030143" cy="20346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9910C85-8EC7-2BB6-0EEE-FAE635B7AC8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backgroundMark x1="31005" y1="70184" x2="21058" y2="66667"/>
                        <a14:backgroundMark x1="29947" y1="60804" x2="29947" y2="60804"/>
                        <a14:backgroundMark x1="29206" y1="60804" x2="29206" y2="77554"/>
                        <a14:backgroundMark x1="20741" y1="72697" x2="31005" y2="72697"/>
                        <a14:backgroundMark x1="30476" y1="81072" x2="23069" y2="88945"/>
                        <a14:backgroundMark x1="24127" y1="88107" x2="31005" y2="613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9119" y="2969281"/>
            <a:ext cx="7236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3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32FA0D0A-0CB2-AB58-6DC2-C8FBDF7DA51F}"/>
              </a:ext>
            </a:extLst>
          </p:cNvPr>
          <p:cNvSpPr/>
          <p:nvPr/>
        </p:nvSpPr>
        <p:spPr>
          <a:xfrm>
            <a:off x="-2128" y="-33961"/>
            <a:ext cx="12194127" cy="6858000"/>
          </a:xfrm>
          <a:prstGeom prst="rect">
            <a:avLst/>
          </a:prstGeom>
          <a:gradFill>
            <a:gsLst>
              <a:gs pos="38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8FBAC347-F49C-51D7-45C7-A8E9FA7864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2000">
                <a:schemeClr val="tx1">
                  <a:alpha val="74000"/>
                </a:schemeClr>
              </a:gs>
              <a:gs pos="83000">
                <a:schemeClr val="bg2">
                  <a:lumMod val="90000"/>
                  <a:alpha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40">
            <a:extLst>
              <a:ext uri="{FF2B5EF4-FFF2-40B4-BE49-F238E27FC236}">
                <a16:creationId xmlns:a16="http://schemas.microsoft.com/office/drawing/2014/main" id="{506D91B4-E745-65B4-BFF0-D39AC55739CD}"/>
              </a:ext>
            </a:extLst>
          </p:cNvPr>
          <p:cNvGrpSpPr/>
          <p:nvPr/>
        </p:nvGrpSpPr>
        <p:grpSpPr>
          <a:xfrm>
            <a:off x="4731712" y="1281449"/>
            <a:ext cx="2728575" cy="2728575"/>
            <a:chOff x="-828000" y="5462235"/>
            <a:chExt cx="828000" cy="828000"/>
          </a:xfrm>
        </p:grpSpPr>
        <p:sp>
          <p:nvSpPr>
            <p:cNvPr id="3" name="Oval 41">
              <a:extLst>
                <a:ext uri="{FF2B5EF4-FFF2-40B4-BE49-F238E27FC236}">
                  <a16:creationId xmlns:a16="http://schemas.microsoft.com/office/drawing/2014/main" id="{D4DC5B42-C034-2415-1F3C-9D62917EBF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Graphic 42" descr="Users">
              <a:extLst>
                <a:ext uri="{FF2B5EF4-FFF2-40B4-BE49-F238E27FC236}">
                  <a16:creationId xmlns:a16="http://schemas.microsoft.com/office/drawing/2014/main" id="{554E5D70-9686-D1D7-9F65-969813702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94DB254-DD49-1EE2-B6BF-4F415E1080B4}"/>
              </a:ext>
            </a:extLst>
          </p:cNvPr>
          <p:cNvSpPr txBox="1"/>
          <p:nvPr/>
        </p:nvSpPr>
        <p:spPr>
          <a:xfrm>
            <a:off x="4636462" y="4376222"/>
            <a:ext cx="3107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72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TEAM</a:t>
            </a:r>
            <a:endParaRPr lang="vi-VN" sz="7200"/>
          </a:p>
        </p:txBody>
      </p:sp>
      <p:sp>
        <p:nvSpPr>
          <p:cNvPr id="8" name="Hình tự do: Hình 7">
            <a:extLst>
              <a:ext uri="{FF2B5EF4-FFF2-40B4-BE49-F238E27FC236}">
                <a16:creationId xmlns:a16="http://schemas.microsoft.com/office/drawing/2014/main" id="{F5B7F181-A060-0048-7E8B-2BBF9C5DE74D}"/>
              </a:ext>
            </a:extLst>
          </p:cNvPr>
          <p:cNvSpPr/>
          <p:nvPr/>
        </p:nvSpPr>
        <p:spPr>
          <a:xfrm>
            <a:off x="2978232" y="261904"/>
            <a:ext cx="6302927" cy="6295245"/>
          </a:xfrm>
          <a:custGeom>
            <a:avLst/>
            <a:gdLst>
              <a:gd name="connsiteX0" fmla="*/ 4183380 w 29675851"/>
              <a:gd name="connsiteY0" fmla="*/ 20793578 h 29639682"/>
              <a:gd name="connsiteX1" fmla="*/ 3093958 w 29675851"/>
              <a:gd name="connsiteY1" fmla="*/ 24061844 h 29639682"/>
              <a:gd name="connsiteX2" fmla="*/ 5577840 w 29675851"/>
              <a:gd name="connsiteY2" fmla="*/ 26545724 h 29639682"/>
              <a:gd name="connsiteX3" fmla="*/ 8846105 w 29675851"/>
              <a:gd name="connsiteY3" fmla="*/ 25456302 h 29639682"/>
              <a:gd name="connsiteX4" fmla="*/ 11591448 w 29675851"/>
              <a:gd name="connsiteY4" fmla="*/ 26589302 h 29639682"/>
              <a:gd name="connsiteX5" fmla="*/ 13116639 w 29675851"/>
              <a:gd name="connsiteY5" fmla="*/ 29639682 h 29639682"/>
              <a:gd name="connsiteX6" fmla="*/ 16602789 w 29675851"/>
              <a:gd name="connsiteY6" fmla="*/ 29639682 h 29639682"/>
              <a:gd name="connsiteX7" fmla="*/ 18127980 w 29675851"/>
              <a:gd name="connsiteY7" fmla="*/ 26589302 h 29639682"/>
              <a:gd name="connsiteX8" fmla="*/ 20829746 w 29675851"/>
              <a:gd name="connsiteY8" fmla="*/ 25456302 h 29639682"/>
              <a:gd name="connsiteX9" fmla="*/ 24098014 w 29675851"/>
              <a:gd name="connsiteY9" fmla="*/ 26545724 h 29639682"/>
              <a:gd name="connsiteX10" fmla="*/ 26581894 w 29675851"/>
              <a:gd name="connsiteY10" fmla="*/ 24061844 h 29639682"/>
              <a:gd name="connsiteX11" fmla="*/ 25492472 w 29675851"/>
              <a:gd name="connsiteY11" fmla="*/ 20793578 h 29639682"/>
              <a:gd name="connsiteX12" fmla="*/ 26625470 w 29675851"/>
              <a:gd name="connsiteY12" fmla="*/ 18048234 h 29639682"/>
              <a:gd name="connsiteX13" fmla="*/ 29675852 w 29675851"/>
              <a:gd name="connsiteY13" fmla="*/ 16523044 h 29639682"/>
              <a:gd name="connsiteX14" fmla="*/ 29675852 w 29675851"/>
              <a:gd name="connsiteY14" fmla="*/ 13036894 h 29639682"/>
              <a:gd name="connsiteX15" fmla="*/ 26581894 w 29675851"/>
              <a:gd name="connsiteY15" fmla="*/ 11555279 h 29639682"/>
              <a:gd name="connsiteX16" fmla="*/ 25448896 w 29675851"/>
              <a:gd name="connsiteY16" fmla="*/ 8853514 h 29639682"/>
              <a:gd name="connsiteX17" fmla="*/ 26538318 w 29675851"/>
              <a:gd name="connsiteY17" fmla="*/ 5585248 h 29639682"/>
              <a:gd name="connsiteX18" fmla="*/ 24054434 w 29675851"/>
              <a:gd name="connsiteY18" fmla="*/ 3101367 h 29639682"/>
              <a:gd name="connsiteX19" fmla="*/ 20786170 w 29675851"/>
              <a:gd name="connsiteY19" fmla="*/ 4190788 h 29639682"/>
              <a:gd name="connsiteX20" fmla="*/ 18040826 w 29675851"/>
              <a:gd name="connsiteY20" fmla="*/ 3057790 h 29639682"/>
              <a:gd name="connsiteX21" fmla="*/ 16559212 w 29675851"/>
              <a:gd name="connsiteY21" fmla="*/ 0 h 29639682"/>
              <a:gd name="connsiteX22" fmla="*/ 13073062 w 29675851"/>
              <a:gd name="connsiteY22" fmla="*/ 0 h 29639682"/>
              <a:gd name="connsiteX23" fmla="*/ 11547872 w 29675851"/>
              <a:gd name="connsiteY23" fmla="*/ 3050381 h 29639682"/>
              <a:gd name="connsiteX24" fmla="*/ 8846105 w 29675851"/>
              <a:gd name="connsiteY24" fmla="*/ 4183380 h 29639682"/>
              <a:gd name="connsiteX25" fmla="*/ 5577840 w 29675851"/>
              <a:gd name="connsiteY25" fmla="*/ 3093958 h 29639682"/>
              <a:gd name="connsiteX26" fmla="*/ 3093958 w 29675851"/>
              <a:gd name="connsiteY26" fmla="*/ 5577840 h 29639682"/>
              <a:gd name="connsiteX27" fmla="*/ 4183380 w 29675851"/>
              <a:gd name="connsiteY27" fmla="*/ 8846105 h 29639682"/>
              <a:gd name="connsiteX28" fmla="*/ 3050381 w 29675851"/>
              <a:gd name="connsiteY28" fmla="*/ 11591448 h 29639682"/>
              <a:gd name="connsiteX29" fmla="*/ 0 w 29675851"/>
              <a:gd name="connsiteY29" fmla="*/ 13073062 h 29639682"/>
              <a:gd name="connsiteX30" fmla="*/ 0 w 29675851"/>
              <a:gd name="connsiteY30" fmla="*/ 16559212 h 29639682"/>
              <a:gd name="connsiteX31" fmla="*/ 3050381 w 29675851"/>
              <a:gd name="connsiteY31" fmla="*/ 18084404 h 29639682"/>
              <a:gd name="connsiteX32" fmla="*/ 4183380 w 29675851"/>
              <a:gd name="connsiteY32" fmla="*/ 20793578 h 29639682"/>
              <a:gd name="connsiteX33" fmla="*/ 871538 w 29675851"/>
              <a:gd name="connsiteY33" fmla="*/ 13623874 h 29639682"/>
              <a:gd name="connsiteX34" fmla="*/ 3431244 w 29675851"/>
              <a:gd name="connsiteY34" fmla="*/ 12380190 h 29639682"/>
              <a:gd name="connsiteX35" fmla="*/ 3787266 w 29675851"/>
              <a:gd name="connsiteY35" fmla="*/ 12205882 h 29639682"/>
              <a:gd name="connsiteX36" fmla="*/ 3891415 w 29675851"/>
              <a:gd name="connsiteY36" fmla="*/ 11824149 h 29639682"/>
              <a:gd name="connsiteX37" fmla="*/ 4947283 w 29675851"/>
              <a:gd name="connsiteY37" fmla="*/ 9268366 h 29639682"/>
              <a:gd name="connsiteX38" fmla="*/ 5130742 w 29675851"/>
              <a:gd name="connsiteY38" fmla="*/ 8934566 h 29639682"/>
              <a:gd name="connsiteX39" fmla="*/ 5010469 w 29675851"/>
              <a:gd name="connsiteY39" fmla="*/ 8572879 h 29639682"/>
              <a:gd name="connsiteX40" fmla="*/ 4090997 w 29675851"/>
              <a:gd name="connsiteY40" fmla="*/ 5814898 h 29639682"/>
              <a:gd name="connsiteX41" fmla="*/ 5813591 w 29675851"/>
              <a:gd name="connsiteY41" fmla="*/ 4091868 h 29639682"/>
              <a:gd name="connsiteX42" fmla="*/ 8570699 w 29675851"/>
              <a:gd name="connsiteY42" fmla="*/ 5011341 h 29639682"/>
              <a:gd name="connsiteX43" fmla="*/ 8943282 w 29675851"/>
              <a:gd name="connsiteY43" fmla="*/ 5135535 h 29639682"/>
              <a:gd name="connsiteX44" fmla="*/ 9283182 w 29675851"/>
              <a:gd name="connsiteY44" fmla="*/ 4938568 h 29639682"/>
              <a:gd name="connsiteX45" fmla="*/ 11777522 w 29675851"/>
              <a:gd name="connsiteY45" fmla="*/ 3892723 h 29639682"/>
              <a:gd name="connsiteX46" fmla="*/ 12153590 w 29675851"/>
              <a:gd name="connsiteY46" fmla="*/ 3790317 h 29639682"/>
              <a:gd name="connsiteX47" fmla="*/ 12327898 w 29675851"/>
              <a:gd name="connsiteY47" fmla="*/ 3441702 h 29639682"/>
              <a:gd name="connsiteX48" fmla="*/ 13612544 w 29675851"/>
              <a:gd name="connsiteY48" fmla="*/ 871538 h 29639682"/>
              <a:gd name="connsiteX49" fmla="*/ 16014502 w 29675851"/>
              <a:gd name="connsiteY49" fmla="*/ 871538 h 29639682"/>
              <a:gd name="connsiteX50" fmla="*/ 17256442 w 29675851"/>
              <a:gd name="connsiteY50" fmla="*/ 3433858 h 29639682"/>
              <a:gd name="connsiteX51" fmla="*/ 17430750 w 29675851"/>
              <a:gd name="connsiteY51" fmla="*/ 3789445 h 29639682"/>
              <a:gd name="connsiteX52" fmla="*/ 17812484 w 29675851"/>
              <a:gd name="connsiteY52" fmla="*/ 3893594 h 29639682"/>
              <a:gd name="connsiteX53" fmla="*/ 20367394 w 29675851"/>
              <a:gd name="connsiteY53" fmla="*/ 4949897 h 29639682"/>
              <a:gd name="connsiteX54" fmla="*/ 20701630 w 29675851"/>
              <a:gd name="connsiteY54" fmla="*/ 5133792 h 29639682"/>
              <a:gd name="connsiteX55" fmla="*/ 21063318 w 29675851"/>
              <a:gd name="connsiteY55" fmla="*/ 5013084 h 29639682"/>
              <a:gd name="connsiteX56" fmla="*/ 23820428 w 29675851"/>
              <a:gd name="connsiteY56" fmla="*/ 4093611 h 29639682"/>
              <a:gd name="connsiteX57" fmla="*/ 25543020 w 29675851"/>
              <a:gd name="connsiteY57" fmla="*/ 5816641 h 29639682"/>
              <a:gd name="connsiteX58" fmla="*/ 24623548 w 29675851"/>
              <a:gd name="connsiteY58" fmla="*/ 8574621 h 29639682"/>
              <a:gd name="connsiteX59" fmla="*/ 24499356 w 29675851"/>
              <a:gd name="connsiteY59" fmla="*/ 8947205 h 29639682"/>
              <a:gd name="connsiteX60" fmla="*/ 24696320 w 29675851"/>
              <a:gd name="connsiteY60" fmla="*/ 9286668 h 29639682"/>
              <a:gd name="connsiteX61" fmla="*/ 25742166 w 29675851"/>
              <a:gd name="connsiteY61" fmla="*/ 11781879 h 29639682"/>
              <a:gd name="connsiteX62" fmla="*/ 25847188 w 29675851"/>
              <a:gd name="connsiteY62" fmla="*/ 12166663 h 29639682"/>
              <a:gd name="connsiteX63" fmla="*/ 26206696 w 29675851"/>
              <a:gd name="connsiteY63" fmla="*/ 12338792 h 29639682"/>
              <a:gd name="connsiteX64" fmla="*/ 28804314 w 29675851"/>
              <a:gd name="connsiteY64" fmla="*/ 13583784 h 29639682"/>
              <a:gd name="connsiteX65" fmla="*/ 28804314 w 29675851"/>
              <a:gd name="connsiteY65" fmla="*/ 15983562 h 29639682"/>
              <a:gd name="connsiteX66" fmla="*/ 26235458 w 29675851"/>
              <a:gd name="connsiteY66" fmla="*/ 17268208 h 29639682"/>
              <a:gd name="connsiteX67" fmla="*/ 25886842 w 29675851"/>
              <a:gd name="connsiteY67" fmla="*/ 17442516 h 29639682"/>
              <a:gd name="connsiteX68" fmla="*/ 25784436 w 29675851"/>
              <a:gd name="connsiteY68" fmla="*/ 17818148 h 29639682"/>
              <a:gd name="connsiteX69" fmla="*/ 24728570 w 29675851"/>
              <a:gd name="connsiteY69" fmla="*/ 20373932 h 29639682"/>
              <a:gd name="connsiteX70" fmla="*/ 24545110 w 29675851"/>
              <a:gd name="connsiteY70" fmla="*/ 20707732 h 29639682"/>
              <a:gd name="connsiteX71" fmla="*/ 24665382 w 29675851"/>
              <a:gd name="connsiteY71" fmla="*/ 21069418 h 29639682"/>
              <a:gd name="connsiteX72" fmla="*/ 25584854 w 29675851"/>
              <a:gd name="connsiteY72" fmla="*/ 23827400 h 29639682"/>
              <a:gd name="connsiteX73" fmla="*/ 23862262 w 29675851"/>
              <a:gd name="connsiteY73" fmla="*/ 25550430 h 29639682"/>
              <a:gd name="connsiteX74" fmla="*/ 21105152 w 29675851"/>
              <a:gd name="connsiteY74" fmla="*/ 24630958 h 29639682"/>
              <a:gd name="connsiteX75" fmla="*/ 20732570 w 29675851"/>
              <a:gd name="connsiteY75" fmla="*/ 24506762 h 29639682"/>
              <a:gd name="connsiteX76" fmla="*/ 20392670 w 29675851"/>
              <a:gd name="connsiteY76" fmla="*/ 24703732 h 29639682"/>
              <a:gd name="connsiteX77" fmla="*/ 17897894 w 29675851"/>
              <a:gd name="connsiteY77" fmla="*/ 25749574 h 29639682"/>
              <a:gd name="connsiteX78" fmla="*/ 17522262 w 29675851"/>
              <a:gd name="connsiteY78" fmla="*/ 25851980 h 29639682"/>
              <a:gd name="connsiteX79" fmla="*/ 17347954 w 29675851"/>
              <a:gd name="connsiteY79" fmla="*/ 26200596 h 29639682"/>
              <a:gd name="connsiteX80" fmla="*/ 16063307 w 29675851"/>
              <a:gd name="connsiteY80" fmla="*/ 28771632 h 29639682"/>
              <a:gd name="connsiteX81" fmla="*/ 13656122 w 29675851"/>
              <a:gd name="connsiteY81" fmla="*/ 28771632 h 29639682"/>
              <a:gd name="connsiteX82" fmla="*/ 12371910 w 29675851"/>
              <a:gd name="connsiteY82" fmla="*/ 26200596 h 29639682"/>
              <a:gd name="connsiteX83" fmla="*/ 12197604 w 29675851"/>
              <a:gd name="connsiteY83" fmla="*/ 25851980 h 29639682"/>
              <a:gd name="connsiteX84" fmla="*/ 11821534 w 29675851"/>
              <a:gd name="connsiteY84" fmla="*/ 25749574 h 29639682"/>
              <a:gd name="connsiteX85" fmla="*/ 9267058 w 29675851"/>
              <a:gd name="connsiteY85" fmla="*/ 24693272 h 29639682"/>
              <a:gd name="connsiteX86" fmla="*/ 8932824 w 29675851"/>
              <a:gd name="connsiteY86" fmla="*/ 24509380 h 29639682"/>
              <a:gd name="connsiteX87" fmla="*/ 8571135 w 29675851"/>
              <a:gd name="connsiteY87" fmla="*/ 24630088 h 29639682"/>
              <a:gd name="connsiteX88" fmla="*/ 5814027 w 29675851"/>
              <a:gd name="connsiteY88" fmla="*/ 25549556 h 29639682"/>
              <a:gd name="connsiteX89" fmla="*/ 4091433 w 29675851"/>
              <a:gd name="connsiteY89" fmla="*/ 23826528 h 29639682"/>
              <a:gd name="connsiteX90" fmla="*/ 5011341 w 29675851"/>
              <a:gd name="connsiteY90" fmla="*/ 21069418 h 29639682"/>
              <a:gd name="connsiteX91" fmla="*/ 5135099 w 29675851"/>
              <a:gd name="connsiteY91" fmla="*/ 20696836 h 29639682"/>
              <a:gd name="connsiteX92" fmla="*/ 4938568 w 29675851"/>
              <a:gd name="connsiteY92" fmla="*/ 20356938 h 29639682"/>
              <a:gd name="connsiteX93" fmla="*/ 3892723 w 29675851"/>
              <a:gd name="connsiteY93" fmla="*/ 17861724 h 29639682"/>
              <a:gd name="connsiteX94" fmla="*/ 3789881 w 29675851"/>
              <a:gd name="connsiteY94" fmla="*/ 17486092 h 29639682"/>
              <a:gd name="connsiteX95" fmla="*/ 3441266 w 29675851"/>
              <a:gd name="connsiteY95" fmla="*/ 17311786 h 29639682"/>
              <a:gd name="connsiteX96" fmla="*/ 871538 w 29675851"/>
              <a:gd name="connsiteY96" fmla="*/ 16027139 h 2963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9675851" h="29639682">
                <a:moveTo>
                  <a:pt x="4183380" y="20793578"/>
                </a:moveTo>
                <a:lnTo>
                  <a:pt x="3093958" y="24061844"/>
                </a:lnTo>
                <a:lnTo>
                  <a:pt x="5577840" y="26545724"/>
                </a:lnTo>
                <a:lnTo>
                  <a:pt x="8846105" y="25456302"/>
                </a:lnTo>
                <a:cubicBezTo>
                  <a:pt x="9713155" y="25941270"/>
                  <a:pt x="10634718" y="26321610"/>
                  <a:pt x="11591448" y="26589302"/>
                </a:cubicBezTo>
                <a:lnTo>
                  <a:pt x="13116639" y="29639682"/>
                </a:lnTo>
                <a:lnTo>
                  <a:pt x="16602789" y="29639682"/>
                </a:lnTo>
                <a:lnTo>
                  <a:pt x="18127980" y="26589302"/>
                </a:lnTo>
                <a:cubicBezTo>
                  <a:pt x="19073510" y="26329366"/>
                  <a:pt x="19981608" y="25948548"/>
                  <a:pt x="20829746" y="25456302"/>
                </a:cubicBezTo>
                <a:lnTo>
                  <a:pt x="24098014" y="26545724"/>
                </a:lnTo>
                <a:lnTo>
                  <a:pt x="26581894" y="24061844"/>
                </a:lnTo>
                <a:lnTo>
                  <a:pt x="25492472" y="20793578"/>
                </a:lnTo>
                <a:cubicBezTo>
                  <a:pt x="25977220" y="19926442"/>
                  <a:pt x="26357560" y="19004878"/>
                  <a:pt x="26625470" y="18048234"/>
                </a:cubicBezTo>
                <a:lnTo>
                  <a:pt x="29675852" y="16523044"/>
                </a:lnTo>
                <a:lnTo>
                  <a:pt x="29675852" y="13036894"/>
                </a:lnTo>
                <a:lnTo>
                  <a:pt x="26581894" y="11555279"/>
                </a:lnTo>
                <a:cubicBezTo>
                  <a:pt x="26321740" y="10609793"/>
                  <a:pt x="25940920" y="9701738"/>
                  <a:pt x="25448896" y="8853514"/>
                </a:cubicBezTo>
                <a:lnTo>
                  <a:pt x="26538318" y="5585248"/>
                </a:lnTo>
                <a:lnTo>
                  <a:pt x="24054434" y="3101367"/>
                </a:lnTo>
                <a:lnTo>
                  <a:pt x="20786170" y="4190788"/>
                </a:lnTo>
                <a:cubicBezTo>
                  <a:pt x="19919120" y="3705822"/>
                  <a:pt x="18997556" y="3325482"/>
                  <a:pt x="18040826" y="3057790"/>
                </a:cubicBezTo>
                <a:lnTo>
                  <a:pt x="16559212" y="0"/>
                </a:lnTo>
                <a:lnTo>
                  <a:pt x="13073062" y="0"/>
                </a:lnTo>
                <a:lnTo>
                  <a:pt x="11547872" y="3050381"/>
                </a:lnTo>
                <a:cubicBezTo>
                  <a:pt x="10602341" y="3310318"/>
                  <a:pt x="9694242" y="3691136"/>
                  <a:pt x="8846105" y="4183380"/>
                </a:cubicBezTo>
                <a:lnTo>
                  <a:pt x="5577840" y="3093958"/>
                </a:lnTo>
                <a:lnTo>
                  <a:pt x="3093958" y="5577840"/>
                </a:lnTo>
                <a:lnTo>
                  <a:pt x="4183380" y="8846105"/>
                </a:lnTo>
                <a:cubicBezTo>
                  <a:pt x="3698631" y="9713243"/>
                  <a:pt x="3318292" y="10634806"/>
                  <a:pt x="3050381" y="11591448"/>
                </a:cubicBezTo>
                <a:lnTo>
                  <a:pt x="0" y="13073062"/>
                </a:lnTo>
                <a:lnTo>
                  <a:pt x="0" y="16559212"/>
                </a:lnTo>
                <a:lnTo>
                  <a:pt x="3050381" y="18084404"/>
                </a:lnTo>
                <a:cubicBezTo>
                  <a:pt x="3309925" y="19032418"/>
                  <a:pt x="3690743" y="19943000"/>
                  <a:pt x="4183380" y="20793578"/>
                </a:cubicBezTo>
                <a:close/>
                <a:moveTo>
                  <a:pt x="871538" y="13623874"/>
                </a:moveTo>
                <a:lnTo>
                  <a:pt x="3431244" y="12380190"/>
                </a:lnTo>
                <a:lnTo>
                  <a:pt x="3787266" y="12205882"/>
                </a:lnTo>
                <a:lnTo>
                  <a:pt x="3891415" y="11824149"/>
                </a:lnTo>
                <a:cubicBezTo>
                  <a:pt x="4141590" y="10933656"/>
                  <a:pt x="4496001" y="10075801"/>
                  <a:pt x="4947283" y="9268366"/>
                </a:cubicBezTo>
                <a:lnTo>
                  <a:pt x="5130742" y="8934566"/>
                </a:lnTo>
                <a:lnTo>
                  <a:pt x="5010469" y="8572879"/>
                </a:lnTo>
                <a:lnTo>
                  <a:pt x="4090997" y="5814898"/>
                </a:lnTo>
                <a:lnTo>
                  <a:pt x="5813591" y="4091868"/>
                </a:lnTo>
                <a:lnTo>
                  <a:pt x="8570699" y="5011341"/>
                </a:lnTo>
                <a:lnTo>
                  <a:pt x="8943282" y="5135535"/>
                </a:lnTo>
                <a:lnTo>
                  <a:pt x="9283182" y="4938568"/>
                </a:lnTo>
                <a:cubicBezTo>
                  <a:pt x="10066171" y="4484061"/>
                  <a:pt x="10904547" y="4132526"/>
                  <a:pt x="11777522" y="3892723"/>
                </a:cubicBezTo>
                <a:lnTo>
                  <a:pt x="12153590" y="3790317"/>
                </a:lnTo>
                <a:lnTo>
                  <a:pt x="12327898" y="3441702"/>
                </a:lnTo>
                <a:lnTo>
                  <a:pt x="13612544" y="871538"/>
                </a:lnTo>
                <a:lnTo>
                  <a:pt x="16014502" y="871538"/>
                </a:lnTo>
                <a:lnTo>
                  <a:pt x="17256442" y="3433858"/>
                </a:lnTo>
                <a:lnTo>
                  <a:pt x="17430750" y="3789445"/>
                </a:lnTo>
                <a:lnTo>
                  <a:pt x="17812484" y="3893594"/>
                </a:lnTo>
                <a:cubicBezTo>
                  <a:pt x="18702628" y="4144161"/>
                  <a:pt x="19560178" y="4498703"/>
                  <a:pt x="20367394" y="4949897"/>
                </a:cubicBezTo>
                <a:lnTo>
                  <a:pt x="20701630" y="5133792"/>
                </a:lnTo>
                <a:lnTo>
                  <a:pt x="21063318" y="5013084"/>
                </a:lnTo>
                <a:lnTo>
                  <a:pt x="23820428" y="4093611"/>
                </a:lnTo>
                <a:lnTo>
                  <a:pt x="25543020" y="5816641"/>
                </a:lnTo>
                <a:lnTo>
                  <a:pt x="24623548" y="8574621"/>
                </a:lnTo>
                <a:lnTo>
                  <a:pt x="24499356" y="8947205"/>
                </a:lnTo>
                <a:lnTo>
                  <a:pt x="24696320" y="9286668"/>
                </a:lnTo>
                <a:cubicBezTo>
                  <a:pt x="25151046" y="10069831"/>
                  <a:pt x="25502582" y="10908556"/>
                  <a:pt x="25742166" y="11781879"/>
                </a:cubicBezTo>
                <a:lnTo>
                  <a:pt x="25847188" y="12166663"/>
                </a:lnTo>
                <a:lnTo>
                  <a:pt x="26206696" y="12338792"/>
                </a:lnTo>
                <a:lnTo>
                  <a:pt x="28804314" y="13583784"/>
                </a:lnTo>
                <a:lnTo>
                  <a:pt x="28804314" y="15983562"/>
                </a:lnTo>
                <a:lnTo>
                  <a:pt x="26235458" y="17268208"/>
                </a:lnTo>
                <a:lnTo>
                  <a:pt x="25886842" y="17442516"/>
                </a:lnTo>
                <a:lnTo>
                  <a:pt x="25784436" y="17818148"/>
                </a:lnTo>
                <a:cubicBezTo>
                  <a:pt x="25534176" y="18708598"/>
                  <a:pt x="25179766" y="19566454"/>
                  <a:pt x="24728570" y="20373932"/>
                </a:cubicBezTo>
                <a:lnTo>
                  <a:pt x="24545110" y="20707732"/>
                </a:lnTo>
                <a:lnTo>
                  <a:pt x="24665382" y="21069418"/>
                </a:lnTo>
                <a:lnTo>
                  <a:pt x="25584854" y="23827400"/>
                </a:lnTo>
                <a:lnTo>
                  <a:pt x="23862262" y="25550430"/>
                </a:lnTo>
                <a:lnTo>
                  <a:pt x="21105152" y="24630958"/>
                </a:lnTo>
                <a:lnTo>
                  <a:pt x="20732570" y="24506762"/>
                </a:lnTo>
                <a:lnTo>
                  <a:pt x="20392670" y="24703732"/>
                </a:lnTo>
                <a:cubicBezTo>
                  <a:pt x="19609594" y="25158324"/>
                  <a:pt x="18771044" y="25509860"/>
                  <a:pt x="17897894" y="25749574"/>
                </a:cubicBezTo>
                <a:lnTo>
                  <a:pt x="17522262" y="25851980"/>
                </a:lnTo>
                <a:lnTo>
                  <a:pt x="17347954" y="26200596"/>
                </a:lnTo>
                <a:lnTo>
                  <a:pt x="16063307" y="28771632"/>
                </a:lnTo>
                <a:lnTo>
                  <a:pt x="13656122" y="28771632"/>
                </a:lnTo>
                <a:lnTo>
                  <a:pt x="12371910" y="26200596"/>
                </a:lnTo>
                <a:lnTo>
                  <a:pt x="12197604" y="25851980"/>
                </a:lnTo>
                <a:lnTo>
                  <a:pt x="11821534" y="25749574"/>
                </a:lnTo>
                <a:cubicBezTo>
                  <a:pt x="10931521" y="25499008"/>
                  <a:pt x="10074102" y="25144468"/>
                  <a:pt x="9267058" y="24693272"/>
                </a:cubicBezTo>
                <a:lnTo>
                  <a:pt x="8932824" y="24509380"/>
                </a:lnTo>
                <a:lnTo>
                  <a:pt x="8571135" y="24630088"/>
                </a:lnTo>
                <a:lnTo>
                  <a:pt x="5814027" y="25549556"/>
                </a:lnTo>
                <a:lnTo>
                  <a:pt x="4091433" y="23826528"/>
                </a:lnTo>
                <a:lnTo>
                  <a:pt x="5011341" y="21069418"/>
                </a:lnTo>
                <a:lnTo>
                  <a:pt x="5135099" y="20696836"/>
                </a:lnTo>
                <a:lnTo>
                  <a:pt x="4938568" y="20356938"/>
                </a:lnTo>
                <a:cubicBezTo>
                  <a:pt x="4483712" y="19573818"/>
                  <a:pt x="4132177" y="18735138"/>
                  <a:pt x="3892723" y="17861724"/>
                </a:cubicBezTo>
                <a:lnTo>
                  <a:pt x="3789881" y="17486092"/>
                </a:lnTo>
                <a:lnTo>
                  <a:pt x="3441266" y="17311786"/>
                </a:lnTo>
                <a:lnTo>
                  <a:pt x="871538" y="16027139"/>
                </a:lnTo>
                <a:close/>
              </a:path>
            </a:pathLst>
          </a:custGeom>
          <a:solidFill>
            <a:schemeClr val="bg1"/>
          </a:solidFill>
          <a:ln w="435769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 useBgFill="1">
        <p:nvSpPr>
          <p:cNvPr id="24" name="rounded rectangle">
            <a:hlinkHover r:id="rId4" action="ppaction://hlinksldjump"/>
            <a:extLst>
              <a:ext uri="{FF2B5EF4-FFF2-40B4-BE49-F238E27FC236}">
                <a16:creationId xmlns:a16="http://schemas.microsoft.com/office/drawing/2014/main" id="{B67CA9C0-9746-BCFD-566C-546692D05042}"/>
              </a:ext>
            </a:extLst>
          </p:cNvPr>
          <p:cNvSpPr/>
          <p:nvPr/>
        </p:nvSpPr>
        <p:spPr>
          <a:xfrm>
            <a:off x="2147068" y="7118820"/>
            <a:ext cx="2520000" cy="3490246"/>
          </a:xfrm>
          <a:prstGeom prst="roundRect">
            <a:avLst/>
          </a:prstGeom>
          <a:ln>
            <a:noFill/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25" name="rounded rectangle">
            <a:hlinkHover r:id="rId5" action="ppaction://hlinksldjump"/>
            <a:extLst>
              <a:ext uri="{FF2B5EF4-FFF2-40B4-BE49-F238E27FC236}">
                <a16:creationId xmlns:a16="http://schemas.microsoft.com/office/drawing/2014/main" id="{C9F10A3B-04A0-F4D2-5E6F-C3853EF271BA}"/>
              </a:ext>
            </a:extLst>
          </p:cNvPr>
          <p:cNvSpPr/>
          <p:nvPr/>
        </p:nvSpPr>
        <p:spPr>
          <a:xfrm>
            <a:off x="5050418" y="9100020"/>
            <a:ext cx="2520000" cy="3490246"/>
          </a:xfrm>
          <a:prstGeom prst="roundRect">
            <a:avLst/>
          </a:prstGeom>
          <a:ln>
            <a:noFill/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26" name="rounded rectangle">
            <a:hlinkHover r:id="rId6" action="ppaction://hlinksldjump"/>
            <a:extLst>
              <a:ext uri="{FF2B5EF4-FFF2-40B4-BE49-F238E27FC236}">
                <a16:creationId xmlns:a16="http://schemas.microsoft.com/office/drawing/2014/main" id="{D1A77D60-F23F-86B6-8641-E934EF9D43ED}"/>
              </a:ext>
            </a:extLst>
          </p:cNvPr>
          <p:cNvSpPr/>
          <p:nvPr/>
        </p:nvSpPr>
        <p:spPr>
          <a:xfrm>
            <a:off x="7953768" y="11081220"/>
            <a:ext cx="2520000" cy="3490246"/>
          </a:xfrm>
          <a:prstGeom prst="roundRect">
            <a:avLst/>
          </a:prstGeom>
          <a:ln>
            <a:noFill/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2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CFAC1DEC-2EE1-9546-46A2-227094605ED9}"/>
              </a:ext>
            </a:extLst>
          </p:cNvPr>
          <p:cNvSpPr/>
          <p:nvPr/>
        </p:nvSpPr>
        <p:spPr>
          <a:xfrm rot="10800000">
            <a:off x="0" y="-6875072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A5F28F-FEF4-1044-B1D3-AA8FC63D0B2D}"/>
              </a:ext>
            </a:extLst>
          </p:cNvPr>
          <p:cNvGrpSpPr/>
          <p:nvPr/>
        </p:nvGrpSpPr>
        <p:grpSpPr>
          <a:xfrm>
            <a:off x="770502" y="3015000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52C33-FC90-3B48-B335-066CE179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7D2D1E17-6996-C847-88A9-307D4A3D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03BC48-34D5-814C-8853-5D4181958B9C}"/>
              </a:ext>
            </a:extLst>
          </p:cNvPr>
          <p:cNvGrpSpPr/>
          <p:nvPr/>
        </p:nvGrpSpPr>
        <p:grpSpPr>
          <a:xfrm>
            <a:off x="-932583" y="4206382"/>
            <a:ext cx="828000" cy="828000"/>
            <a:chOff x="-828000" y="4206382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10A612-6AF2-5649-876A-7C6D96D53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F75B869-6F8B-FC4A-B9E4-CCFDB431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pic>
        <p:nvPicPr>
          <p:cNvPr id="21" name="Graphic 20" descr="Coffee">
            <a:hlinkClick r:id="rId7" action="ppaction://hlinksldjump"/>
            <a:extLst>
              <a:ext uri="{FF2B5EF4-FFF2-40B4-BE49-F238E27FC236}">
                <a16:creationId xmlns:a16="http://schemas.microsoft.com/office/drawing/2014/main" id="{CC541A29-6416-9C4B-9FF4-D3CBB6A84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10" action="ppaction://hlinksldjump"/>
            <a:extLst>
              <a:ext uri="{FF2B5EF4-FFF2-40B4-BE49-F238E27FC236}">
                <a16:creationId xmlns:a16="http://schemas.microsoft.com/office/drawing/2014/main" id="{08D738B1-65DD-CE4E-A30F-35EA671AA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097" y="4310965"/>
            <a:ext cx="618834" cy="6188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7FA89B-3FCB-1E41-90D6-121CCCA270CB}"/>
              </a:ext>
            </a:extLst>
          </p:cNvPr>
          <p:cNvSpPr txBox="1"/>
          <p:nvPr/>
        </p:nvSpPr>
        <p:spPr>
          <a:xfrm>
            <a:off x="4654083" y="487341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 MÁY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886BA0B-0A46-424D-8006-F20DF31283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9" name="Group 2">
            <a:extLst>
              <a:ext uri="{FF2B5EF4-FFF2-40B4-BE49-F238E27FC236}">
                <a16:creationId xmlns:a16="http://schemas.microsoft.com/office/drawing/2014/main" id="{3B360BF5-EB08-99EF-7586-C2CD1EBEADE2}"/>
              </a:ext>
            </a:extLst>
          </p:cNvPr>
          <p:cNvGrpSpPr/>
          <p:nvPr/>
        </p:nvGrpSpPr>
        <p:grpSpPr>
          <a:xfrm>
            <a:off x="-828000" y="1870180"/>
            <a:ext cx="828000" cy="828000"/>
            <a:chOff x="-828000" y="503294"/>
            <a:chExt cx="828000" cy="828000"/>
          </a:xfrm>
        </p:grpSpPr>
        <p:sp>
          <p:nvSpPr>
            <p:cNvPr id="80" name="Oval 3">
              <a:extLst>
                <a:ext uri="{FF2B5EF4-FFF2-40B4-BE49-F238E27FC236}">
                  <a16:creationId xmlns:a16="http://schemas.microsoft.com/office/drawing/2014/main" id="{971A1E26-AB4A-CFBE-CCCE-2327206F1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4" descr="Lightbulb">
              <a:extLst>
                <a:ext uri="{FF2B5EF4-FFF2-40B4-BE49-F238E27FC236}">
                  <a16:creationId xmlns:a16="http://schemas.microsoft.com/office/drawing/2014/main" id="{3B587E34-9CCC-5AD0-46C7-ED1BF9CC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pic>
        <p:nvPicPr>
          <p:cNvPr id="82" name="Graphic 18" descr="Lightbulb">
            <a:hlinkClick r:id="rId17" action="ppaction://hlinksldjump"/>
            <a:extLst>
              <a:ext uri="{FF2B5EF4-FFF2-40B4-BE49-F238E27FC236}">
                <a16:creationId xmlns:a16="http://schemas.microsoft.com/office/drawing/2014/main" id="{13B180D7-14CD-67DD-F498-448C1851DA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2831" y="2000929"/>
            <a:ext cx="618834" cy="618834"/>
          </a:xfrm>
          <a:prstGeom prst="rect">
            <a:avLst/>
          </a:prstGeom>
        </p:spPr>
      </p:pic>
      <p:grpSp>
        <p:nvGrpSpPr>
          <p:cNvPr id="83" name="Group 11">
            <a:extLst>
              <a:ext uri="{FF2B5EF4-FFF2-40B4-BE49-F238E27FC236}">
                <a16:creationId xmlns:a16="http://schemas.microsoft.com/office/drawing/2014/main" id="{4557579F-D212-BA09-1512-7CC0CE24904B}"/>
              </a:ext>
            </a:extLst>
          </p:cNvPr>
          <p:cNvGrpSpPr/>
          <p:nvPr/>
        </p:nvGrpSpPr>
        <p:grpSpPr>
          <a:xfrm>
            <a:off x="-914653" y="497970"/>
            <a:ext cx="828000" cy="828000"/>
            <a:chOff x="-828000" y="5462235"/>
            <a:chExt cx="828000" cy="828000"/>
          </a:xfrm>
        </p:grpSpPr>
        <p:sp>
          <p:nvSpPr>
            <p:cNvPr id="84" name="Oval 12">
              <a:extLst>
                <a:ext uri="{FF2B5EF4-FFF2-40B4-BE49-F238E27FC236}">
                  <a16:creationId xmlns:a16="http://schemas.microsoft.com/office/drawing/2014/main" id="{17CE8A8C-E8C1-8A58-4421-BACEA48A4D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13" descr="Users">
              <a:extLst>
                <a:ext uri="{FF2B5EF4-FFF2-40B4-BE49-F238E27FC236}">
                  <a16:creationId xmlns:a16="http://schemas.microsoft.com/office/drawing/2014/main" id="{3012147A-BB82-8DAE-994B-5C4DC9E5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pic>
        <p:nvPicPr>
          <p:cNvPr id="86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BB15FABB-E123-3279-EE8F-DD32B79363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8465" y="602553"/>
            <a:ext cx="618834" cy="618834"/>
          </a:xfrm>
          <a:prstGeom prst="rect">
            <a:avLst/>
          </a:prstGeom>
        </p:spPr>
      </p:pic>
      <p:sp>
        <p:nvSpPr>
          <p:cNvPr id="87" name="TextBox 66">
            <a:extLst>
              <a:ext uri="{FF2B5EF4-FFF2-40B4-BE49-F238E27FC236}">
                <a16:creationId xmlns:a16="http://schemas.microsoft.com/office/drawing/2014/main" id="{1D1A616F-0408-4DE3-0E8F-0597B85FDA1A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02EE5CE-FBB1-4DE4-C2BC-FA4914BAC5C4}"/>
              </a:ext>
            </a:extLst>
          </p:cNvPr>
          <p:cNvSpPr/>
          <p:nvPr/>
        </p:nvSpPr>
        <p:spPr>
          <a:xfrm>
            <a:off x="9747544" y="-86285"/>
            <a:ext cx="2663892" cy="7126442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Chỗ dành sẵn cho Hình ảnh 14" descr="Ảnh có chứa kẹp giấy, văn phòng phẩm&#10;&#10;Mô tả được tạo tự động">
            <a:extLst>
              <a:ext uri="{FF2B5EF4-FFF2-40B4-BE49-F238E27FC236}">
                <a16:creationId xmlns:a16="http://schemas.microsoft.com/office/drawing/2014/main" id="{739CFD92-5A8E-EA4B-32AB-ED0958A7F1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 rot="14657196">
            <a:off x="9934352" y="166460"/>
            <a:ext cx="2259874" cy="2274456"/>
          </a:xfrm>
          <a:prstGeom prst="roundRect">
            <a:avLst/>
          </a:prstGeom>
        </p:spPr>
      </p:pic>
      <p:pic>
        <p:nvPicPr>
          <p:cNvPr id="17" name="Chỗ dành sẵn cho Hình ảnh 16" descr="Ảnh có chứa bản lề, đồ kim loại, ngoài trời, khóa&#10;&#10;Mô tả được tạo tự động">
            <a:extLst>
              <a:ext uri="{FF2B5EF4-FFF2-40B4-BE49-F238E27FC236}">
                <a16:creationId xmlns:a16="http://schemas.microsoft.com/office/drawing/2014/main" id="{97E8C87B-2CC6-FBE0-BB58-91C5513243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87" b="89886" l="31998" r="66337">
                        <a14:foregroundMark x1="31998" y1="65740" x2="33663" y2="65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>
            <a:off x="10019543" y="2295361"/>
            <a:ext cx="2259874" cy="2274456"/>
          </a:xfrm>
        </p:spPr>
      </p:pic>
      <p:pic>
        <p:nvPicPr>
          <p:cNvPr id="18" name="Chỗ dành sẵn cho Hình ảnh 16">
            <a:extLst>
              <a:ext uri="{FF2B5EF4-FFF2-40B4-BE49-F238E27FC236}">
                <a16:creationId xmlns:a16="http://schemas.microsoft.com/office/drawing/2014/main" id="{5B986FF1-F357-10E4-CA0E-2088563FA36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8414" b="90935" l="25021" r="599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9349" r="35640" b="-9349"/>
          <a:stretch/>
        </p:blipFill>
        <p:spPr>
          <a:xfrm>
            <a:off x="9779969" y="4428635"/>
            <a:ext cx="2415591" cy="2274456"/>
          </a:xfrm>
          <a:prstGeom prst="rect">
            <a:avLst/>
          </a:prstGeom>
        </p:spPr>
      </p:pic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11DC47C6-049F-E084-D3CD-02108CA40E9F}"/>
              </a:ext>
            </a:extLst>
          </p:cNvPr>
          <p:cNvSpPr/>
          <p:nvPr/>
        </p:nvSpPr>
        <p:spPr>
          <a:xfrm rot="16200000">
            <a:off x="5491324" y="3177165"/>
            <a:ext cx="2274457" cy="10060101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Chỗ dành sẵn cho Hình ảnh 14">
            <a:extLst>
              <a:ext uri="{FF2B5EF4-FFF2-40B4-BE49-F238E27FC236}">
                <a16:creationId xmlns:a16="http://schemas.microsoft.com/office/drawing/2014/main" id="{42418CA7-7662-6FA2-9D65-3123F9673A4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61" b="89760" l="30645" r="66285">
                        <a14:foregroundMark x1="33351" y1="32996" x2="33819" y2="26422"/>
                        <a14:foregroundMark x1="30853" y1="39570" x2="30645" y2="30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5858161" y="7328477"/>
            <a:ext cx="1533929" cy="1543825"/>
          </a:xfrm>
          <a:prstGeom prst="rect">
            <a:avLst/>
          </a:prstGeom>
        </p:spPr>
      </p:pic>
      <p:pic>
        <p:nvPicPr>
          <p:cNvPr id="16" name="Chỗ dành sẵn cho Hình ảnh 16">
            <a:extLst>
              <a:ext uri="{FF2B5EF4-FFF2-40B4-BE49-F238E27FC236}">
                <a16:creationId xmlns:a16="http://schemas.microsoft.com/office/drawing/2014/main" id="{B4163A71-42B7-947B-8A1E-187D061CB38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2440976" y="7274662"/>
            <a:ext cx="1533929" cy="1543825"/>
          </a:xfrm>
          <a:prstGeom prst="rect">
            <a:avLst/>
          </a:prstGeom>
        </p:spPr>
      </p:pic>
      <p:pic>
        <p:nvPicPr>
          <p:cNvPr id="24" name="Chỗ dành sẵn cho Hình ảnh 16">
            <a:extLst>
              <a:ext uri="{FF2B5EF4-FFF2-40B4-BE49-F238E27FC236}">
                <a16:creationId xmlns:a16="http://schemas.microsoft.com/office/drawing/2014/main" id="{E02A3A77-DFAD-3BA4-3348-E63ACD46A35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61" b="89760" l="33143" r="67846">
                        <a14:foregroundMark x1="65140" y1="30594" x2="61186" y2="24020"/>
                        <a14:foregroundMark x1="65661" y1="43742" x2="56296" y2="34766"/>
                        <a14:foregroundMark x1="67586" y1="37168" x2="67846" y2="30594"/>
                        <a14:foregroundMark x1="33143" y1="68268" x2="34599" y2="58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9275346" y="7328477"/>
            <a:ext cx="1533929" cy="1543825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441D891-0F05-F65A-FF5B-B906DF103D10}"/>
              </a:ext>
            </a:extLst>
          </p:cNvPr>
          <p:cNvSpPr/>
          <p:nvPr/>
        </p:nvSpPr>
        <p:spPr>
          <a:xfrm>
            <a:off x="10049219" y="260691"/>
            <a:ext cx="2030143" cy="20346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ABE568E7-6608-FB1B-4817-D90A9F26C70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backgroundMark x1="31005" y1="70184" x2="21058" y2="66667"/>
                        <a14:backgroundMark x1="29947" y1="60804" x2="29947" y2="60804"/>
                        <a14:backgroundMark x1="29206" y1="60804" x2="29206" y2="77554"/>
                        <a14:backgroundMark x1="20741" y1="72697" x2="31005" y2="72697"/>
                        <a14:backgroundMark x1="30476" y1="81072" x2="23069" y2="88945"/>
                        <a14:backgroundMark x1="24127" y1="88107" x2="31005" y2="613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5918" y="1219836"/>
            <a:ext cx="7635186" cy="48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98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CFAC1DEC-2EE1-9546-46A2-227094605ED9}"/>
              </a:ext>
            </a:extLst>
          </p:cNvPr>
          <p:cNvSpPr/>
          <p:nvPr/>
        </p:nvSpPr>
        <p:spPr>
          <a:xfrm rot="10800000">
            <a:off x="0" y="-6875072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A5F28F-FEF4-1044-B1D3-AA8FC63D0B2D}"/>
              </a:ext>
            </a:extLst>
          </p:cNvPr>
          <p:cNvGrpSpPr/>
          <p:nvPr/>
        </p:nvGrpSpPr>
        <p:grpSpPr>
          <a:xfrm>
            <a:off x="770502" y="3015000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52C33-FC90-3B48-B335-066CE179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7D2D1E17-6996-C847-88A9-307D4A3D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03BC48-34D5-814C-8853-5D4181958B9C}"/>
              </a:ext>
            </a:extLst>
          </p:cNvPr>
          <p:cNvGrpSpPr/>
          <p:nvPr/>
        </p:nvGrpSpPr>
        <p:grpSpPr>
          <a:xfrm>
            <a:off x="-932583" y="4206382"/>
            <a:ext cx="828000" cy="828000"/>
            <a:chOff x="-828000" y="4206382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10A612-6AF2-5649-876A-7C6D96D53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F75B869-6F8B-FC4A-B9E4-CCFDB431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pic>
        <p:nvPicPr>
          <p:cNvPr id="21" name="Graphic 20" descr="Coffee">
            <a:hlinkClick r:id="rId7" action="ppaction://hlinksldjump"/>
            <a:extLst>
              <a:ext uri="{FF2B5EF4-FFF2-40B4-BE49-F238E27FC236}">
                <a16:creationId xmlns:a16="http://schemas.microsoft.com/office/drawing/2014/main" id="{CC541A29-6416-9C4B-9FF4-D3CBB6A84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10" action="ppaction://hlinksldjump"/>
            <a:extLst>
              <a:ext uri="{FF2B5EF4-FFF2-40B4-BE49-F238E27FC236}">
                <a16:creationId xmlns:a16="http://schemas.microsoft.com/office/drawing/2014/main" id="{08D738B1-65DD-CE4E-A30F-35EA671AA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097" y="4310965"/>
            <a:ext cx="618834" cy="6188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7FA89B-3FCB-1E41-90D6-121CCCA270CB}"/>
              </a:ext>
            </a:extLst>
          </p:cNvPr>
          <p:cNvSpPr txBox="1"/>
          <p:nvPr/>
        </p:nvSpPr>
        <p:spPr>
          <a:xfrm>
            <a:off x="4654083" y="487341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 MÁY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886BA0B-0A46-424D-8006-F20DF31283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9" name="Group 2">
            <a:extLst>
              <a:ext uri="{FF2B5EF4-FFF2-40B4-BE49-F238E27FC236}">
                <a16:creationId xmlns:a16="http://schemas.microsoft.com/office/drawing/2014/main" id="{3B360BF5-EB08-99EF-7586-C2CD1EBEADE2}"/>
              </a:ext>
            </a:extLst>
          </p:cNvPr>
          <p:cNvGrpSpPr/>
          <p:nvPr/>
        </p:nvGrpSpPr>
        <p:grpSpPr>
          <a:xfrm>
            <a:off x="-828000" y="1870180"/>
            <a:ext cx="828000" cy="828000"/>
            <a:chOff x="-828000" y="503294"/>
            <a:chExt cx="828000" cy="828000"/>
          </a:xfrm>
        </p:grpSpPr>
        <p:sp>
          <p:nvSpPr>
            <p:cNvPr id="80" name="Oval 3">
              <a:extLst>
                <a:ext uri="{FF2B5EF4-FFF2-40B4-BE49-F238E27FC236}">
                  <a16:creationId xmlns:a16="http://schemas.microsoft.com/office/drawing/2014/main" id="{971A1E26-AB4A-CFBE-CCCE-2327206F1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4" descr="Lightbulb">
              <a:extLst>
                <a:ext uri="{FF2B5EF4-FFF2-40B4-BE49-F238E27FC236}">
                  <a16:creationId xmlns:a16="http://schemas.microsoft.com/office/drawing/2014/main" id="{3B587E34-9CCC-5AD0-46C7-ED1BF9CC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pic>
        <p:nvPicPr>
          <p:cNvPr id="82" name="Graphic 18" descr="Lightbulb">
            <a:hlinkClick r:id="rId17" action="ppaction://hlinksldjump"/>
            <a:extLst>
              <a:ext uri="{FF2B5EF4-FFF2-40B4-BE49-F238E27FC236}">
                <a16:creationId xmlns:a16="http://schemas.microsoft.com/office/drawing/2014/main" id="{13B180D7-14CD-67DD-F498-448C1851DA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2831" y="2000929"/>
            <a:ext cx="618834" cy="618834"/>
          </a:xfrm>
          <a:prstGeom prst="rect">
            <a:avLst/>
          </a:prstGeom>
        </p:spPr>
      </p:pic>
      <p:grpSp>
        <p:nvGrpSpPr>
          <p:cNvPr id="83" name="Group 11">
            <a:extLst>
              <a:ext uri="{FF2B5EF4-FFF2-40B4-BE49-F238E27FC236}">
                <a16:creationId xmlns:a16="http://schemas.microsoft.com/office/drawing/2014/main" id="{4557579F-D212-BA09-1512-7CC0CE24904B}"/>
              </a:ext>
            </a:extLst>
          </p:cNvPr>
          <p:cNvGrpSpPr/>
          <p:nvPr/>
        </p:nvGrpSpPr>
        <p:grpSpPr>
          <a:xfrm>
            <a:off x="-914653" y="497970"/>
            <a:ext cx="828000" cy="828000"/>
            <a:chOff x="-828000" y="5462235"/>
            <a:chExt cx="828000" cy="828000"/>
          </a:xfrm>
        </p:grpSpPr>
        <p:sp>
          <p:nvSpPr>
            <p:cNvPr id="84" name="Oval 12">
              <a:extLst>
                <a:ext uri="{FF2B5EF4-FFF2-40B4-BE49-F238E27FC236}">
                  <a16:creationId xmlns:a16="http://schemas.microsoft.com/office/drawing/2014/main" id="{17CE8A8C-E8C1-8A58-4421-BACEA48A4D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13" descr="Users">
              <a:extLst>
                <a:ext uri="{FF2B5EF4-FFF2-40B4-BE49-F238E27FC236}">
                  <a16:creationId xmlns:a16="http://schemas.microsoft.com/office/drawing/2014/main" id="{3012147A-BB82-8DAE-994B-5C4DC9E5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pic>
        <p:nvPicPr>
          <p:cNvPr id="86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BB15FABB-E123-3279-EE8F-DD32B79363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8465" y="602553"/>
            <a:ext cx="618834" cy="618834"/>
          </a:xfrm>
          <a:prstGeom prst="rect">
            <a:avLst/>
          </a:prstGeom>
        </p:spPr>
      </p:pic>
      <p:sp>
        <p:nvSpPr>
          <p:cNvPr id="87" name="TextBox 66">
            <a:extLst>
              <a:ext uri="{FF2B5EF4-FFF2-40B4-BE49-F238E27FC236}">
                <a16:creationId xmlns:a16="http://schemas.microsoft.com/office/drawing/2014/main" id="{1D1A616F-0408-4DE3-0E8F-0597B85FDA1A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02EE5CE-FBB1-4DE4-C2BC-FA4914BAC5C4}"/>
              </a:ext>
            </a:extLst>
          </p:cNvPr>
          <p:cNvSpPr/>
          <p:nvPr/>
        </p:nvSpPr>
        <p:spPr>
          <a:xfrm>
            <a:off x="9747544" y="-86285"/>
            <a:ext cx="2663892" cy="7126442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Chỗ dành sẵn cho Hình ảnh 14" descr="Ảnh có chứa kẹp giấy, văn phòng phẩm&#10;&#10;Mô tả được tạo tự động">
            <a:extLst>
              <a:ext uri="{FF2B5EF4-FFF2-40B4-BE49-F238E27FC236}">
                <a16:creationId xmlns:a16="http://schemas.microsoft.com/office/drawing/2014/main" id="{739CFD92-5A8E-EA4B-32AB-ED0958A7F1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 rot="14657196">
            <a:off x="9934352" y="166460"/>
            <a:ext cx="2259874" cy="2274456"/>
          </a:xfrm>
          <a:prstGeom prst="roundRect">
            <a:avLst/>
          </a:prstGeom>
        </p:spPr>
      </p:pic>
      <p:pic>
        <p:nvPicPr>
          <p:cNvPr id="17" name="Chỗ dành sẵn cho Hình ảnh 16" descr="Ảnh có chứa bản lề, đồ kim loại, ngoài trời, khóa&#10;&#10;Mô tả được tạo tự động">
            <a:extLst>
              <a:ext uri="{FF2B5EF4-FFF2-40B4-BE49-F238E27FC236}">
                <a16:creationId xmlns:a16="http://schemas.microsoft.com/office/drawing/2014/main" id="{97E8C87B-2CC6-FBE0-BB58-91C5513243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87" b="89886" l="31998" r="66337">
                        <a14:foregroundMark x1="31998" y1="65740" x2="33663" y2="65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>
            <a:off x="10019543" y="2295361"/>
            <a:ext cx="2259874" cy="2274456"/>
          </a:xfrm>
        </p:spPr>
      </p:pic>
      <p:pic>
        <p:nvPicPr>
          <p:cNvPr id="18" name="Chỗ dành sẵn cho Hình ảnh 16">
            <a:extLst>
              <a:ext uri="{FF2B5EF4-FFF2-40B4-BE49-F238E27FC236}">
                <a16:creationId xmlns:a16="http://schemas.microsoft.com/office/drawing/2014/main" id="{5B986FF1-F357-10E4-CA0E-2088563FA36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8414" b="90935" l="25021" r="599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9349" r="35640" b="-9349"/>
          <a:stretch/>
        </p:blipFill>
        <p:spPr>
          <a:xfrm>
            <a:off x="9779969" y="4428635"/>
            <a:ext cx="2415591" cy="2274456"/>
          </a:xfrm>
          <a:prstGeom prst="rect">
            <a:avLst/>
          </a:prstGeom>
        </p:spPr>
      </p:pic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11DC47C6-049F-E084-D3CD-02108CA40E9F}"/>
              </a:ext>
            </a:extLst>
          </p:cNvPr>
          <p:cNvSpPr/>
          <p:nvPr/>
        </p:nvSpPr>
        <p:spPr>
          <a:xfrm rot="16200000">
            <a:off x="5491324" y="3177165"/>
            <a:ext cx="2274457" cy="10060101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Chỗ dành sẵn cho Hình ảnh 14">
            <a:extLst>
              <a:ext uri="{FF2B5EF4-FFF2-40B4-BE49-F238E27FC236}">
                <a16:creationId xmlns:a16="http://schemas.microsoft.com/office/drawing/2014/main" id="{42418CA7-7662-6FA2-9D65-3123F9673A4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61" b="89760" l="30645" r="66285">
                        <a14:foregroundMark x1="33351" y1="32996" x2="33819" y2="26422"/>
                        <a14:foregroundMark x1="30853" y1="39570" x2="30645" y2="30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5858161" y="7328477"/>
            <a:ext cx="1533929" cy="1543825"/>
          </a:xfrm>
          <a:prstGeom prst="rect">
            <a:avLst/>
          </a:prstGeom>
        </p:spPr>
      </p:pic>
      <p:pic>
        <p:nvPicPr>
          <p:cNvPr id="16" name="Chỗ dành sẵn cho Hình ảnh 16">
            <a:extLst>
              <a:ext uri="{FF2B5EF4-FFF2-40B4-BE49-F238E27FC236}">
                <a16:creationId xmlns:a16="http://schemas.microsoft.com/office/drawing/2014/main" id="{B4163A71-42B7-947B-8A1E-187D061CB38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2440976" y="7274662"/>
            <a:ext cx="1533929" cy="1543825"/>
          </a:xfrm>
          <a:prstGeom prst="rect">
            <a:avLst/>
          </a:prstGeom>
        </p:spPr>
      </p:pic>
      <p:pic>
        <p:nvPicPr>
          <p:cNvPr id="24" name="Chỗ dành sẵn cho Hình ảnh 16">
            <a:extLst>
              <a:ext uri="{FF2B5EF4-FFF2-40B4-BE49-F238E27FC236}">
                <a16:creationId xmlns:a16="http://schemas.microsoft.com/office/drawing/2014/main" id="{E02A3A77-DFAD-3BA4-3348-E63ACD46A35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61" b="89760" l="33143" r="67846">
                        <a14:foregroundMark x1="65140" y1="30594" x2="61186" y2="24020"/>
                        <a14:foregroundMark x1="65661" y1="43742" x2="56296" y2="34766"/>
                        <a14:foregroundMark x1="67586" y1="37168" x2="67846" y2="30594"/>
                        <a14:foregroundMark x1="33143" y1="68268" x2="34599" y2="58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9275346" y="7328477"/>
            <a:ext cx="1533929" cy="1543825"/>
          </a:xfrm>
          <a:prstGeom prst="rect">
            <a:avLst/>
          </a:prstGeom>
        </p:spPr>
      </p:pic>
      <p:pic>
        <p:nvPicPr>
          <p:cNvPr id="29" name="Hình ảnh 28" descr="Ảnh có chứa ghim băng, tác phẩm nghệ thuật&#10;&#10;Mô tả được tạo tự động với mức tin cậy trung bình">
            <a:extLst>
              <a:ext uri="{FF2B5EF4-FFF2-40B4-BE49-F238E27FC236}">
                <a16:creationId xmlns:a16="http://schemas.microsoft.com/office/drawing/2014/main" id="{7CEFF194-86A5-76CD-20E8-AA0FE6ABADFC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9987" b="90771" l="9990" r="89958">
                        <a14:foregroundMark x1="64776" y1="90771" x2="64048" y2="90771"/>
                        <a14:foregroundMark x1="62643" y1="90645" x2="62643" y2="90645"/>
                        <a14:backgroundMark x1="59053" y1="57396" x2="59105" y2="56764"/>
                        <a14:backgroundMark x1="58481" y1="67636" x2="58012" y2="66245"/>
                        <a14:backgroundMark x1="63319" y1="60683" x2="62955" y2="58660"/>
                        <a14:backgroundMark x1="65193" y1="74083" x2="65401" y2="74083"/>
                        <a14:backgroundMark x1="62383" y1="76865" x2="62383" y2="76865"/>
                        <a14:backgroundMark x1="61863" y1="66625" x2="61863" y2="66625"/>
                        <a14:backgroundMark x1="36108" y1="38306" x2="36108" y2="38306"/>
                        <a14:backgroundMark x1="38450" y1="24652" x2="38450" y2="24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60" r="26672"/>
          <a:stretch/>
        </p:blipFill>
        <p:spPr>
          <a:xfrm rot="256992">
            <a:off x="3272276" y="1639876"/>
            <a:ext cx="5171770" cy="4493464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441D891-0F05-F65A-FF5B-B906DF103D10}"/>
              </a:ext>
            </a:extLst>
          </p:cNvPr>
          <p:cNvSpPr/>
          <p:nvPr/>
        </p:nvSpPr>
        <p:spPr>
          <a:xfrm>
            <a:off x="10049219" y="260691"/>
            <a:ext cx="2030143" cy="20346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D5EAF6B-FE8C-0149-7E51-5B8D005D7E2C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flipV="1">
            <a:off x="10961669" y="3438822"/>
            <a:ext cx="52190" cy="5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3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CFAC1DEC-2EE1-9546-46A2-227094605ED9}"/>
              </a:ext>
            </a:extLst>
          </p:cNvPr>
          <p:cNvSpPr/>
          <p:nvPr/>
        </p:nvSpPr>
        <p:spPr>
          <a:xfrm rot="10800000">
            <a:off x="0" y="-6875072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A5F28F-FEF4-1044-B1D3-AA8FC63D0B2D}"/>
              </a:ext>
            </a:extLst>
          </p:cNvPr>
          <p:cNvGrpSpPr/>
          <p:nvPr/>
        </p:nvGrpSpPr>
        <p:grpSpPr>
          <a:xfrm>
            <a:off x="770502" y="3015000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52C33-FC90-3B48-B335-066CE179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7D2D1E17-6996-C847-88A9-307D4A3D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03BC48-34D5-814C-8853-5D4181958B9C}"/>
              </a:ext>
            </a:extLst>
          </p:cNvPr>
          <p:cNvGrpSpPr/>
          <p:nvPr/>
        </p:nvGrpSpPr>
        <p:grpSpPr>
          <a:xfrm>
            <a:off x="-932583" y="4206382"/>
            <a:ext cx="828000" cy="828000"/>
            <a:chOff x="-828000" y="4206382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10A612-6AF2-5649-876A-7C6D96D53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F75B869-6F8B-FC4A-B9E4-CCFDB431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pic>
        <p:nvPicPr>
          <p:cNvPr id="21" name="Graphic 20" descr="Coffee">
            <a:hlinkClick r:id="rId7" action="ppaction://hlinksldjump"/>
            <a:extLst>
              <a:ext uri="{FF2B5EF4-FFF2-40B4-BE49-F238E27FC236}">
                <a16:creationId xmlns:a16="http://schemas.microsoft.com/office/drawing/2014/main" id="{CC541A29-6416-9C4B-9FF4-D3CBB6A84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10" action="ppaction://hlinksldjump"/>
            <a:extLst>
              <a:ext uri="{FF2B5EF4-FFF2-40B4-BE49-F238E27FC236}">
                <a16:creationId xmlns:a16="http://schemas.microsoft.com/office/drawing/2014/main" id="{08D738B1-65DD-CE4E-A30F-35EA671AA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097" y="4310965"/>
            <a:ext cx="618834" cy="6188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7FA89B-3FCB-1E41-90D6-121CCCA270CB}"/>
              </a:ext>
            </a:extLst>
          </p:cNvPr>
          <p:cNvSpPr txBox="1"/>
          <p:nvPr/>
        </p:nvSpPr>
        <p:spPr>
          <a:xfrm>
            <a:off x="4654083" y="487341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 MÁY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886BA0B-0A46-424D-8006-F20DF31283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9" name="Group 2">
            <a:extLst>
              <a:ext uri="{FF2B5EF4-FFF2-40B4-BE49-F238E27FC236}">
                <a16:creationId xmlns:a16="http://schemas.microsoft.com/office/drawing/2014/main" id="{3B360BF5-EB08-99EF-7586-C2CD1EBEADE2}"/>
              </a:ext>
            </a:extLst>
          </p:cNvPr>
          <p:cNvGrpSpPr/>
          <p:nvPr/>
        </p:nvGrpSpPr>
        <p:grpSpPr>
          <a:xfrm>
            <a:off x="-828000" y="1870180"/>
            <a:ext cx="828000" cy="828000"/>
            <a:chOff x="-828000" y="503294"/>
            <a:chExt cx="828000" cy="828000"/>
          </a:xfrm>
        </p:grpSpPr>
        <p:sp>
          <p:nvSpPr>
            <p:cNvPr id="80" name="Oval 3">
              <a:extLst>
                <a:ext uri="{FF2B5EF4-FFF2-40B4-BE49-F238E27FC236}">
                  <a16:creationId xmlns:a16="http://schemas.microsoft.com/office/drawing/2014/main" id="{971A1E26-AB4A-CFBE-CCCE-2327206F1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4" descr="Lightbulb">
              <a:extLst>
                <a:ext uri="{FF2B5EF4-FFF2-40B4-BE49-F238E27FC236}">
                  <a16:creationId xmlns:a16="http://schemas.microsoft.com/office/drawing/2014/main" id="{3B587E34-9CCC-5AD0-46C7-ED1BF9CC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pic>
        <p:nvPicPr>
          <p:cNvPr id="82" name="Graphic 18" descr="Lightbulb">
            <a:hlinkClick r:id="rId17" action="ppaction://hlinksldjump"/>
            <a:extLst>
              <a:ext uri="{FF2B5EF4-FFF2-40B4-BE49-F238E27FC236}">
                <a16:creationId xmlns:a16="http://schemas.microsoft.com/office/drawing/2014/main" id="{13B180D7-14CD-67DD-F498-448C1851DA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2831" y="2000929"/>
            <a:ext cx="618834" cy="618834"/>
          </a:xfrm>
          <a:prstGeom prst="rect">
            <a:avLst/>
          </a:prstGeom>
        </p:spPr>
      </p:pic>
      <p:grpSp>
        <p:nvGrpSpPr>
          <p:cNvPr id="83" name="Group 11">
            <a:extLst>
              <a:ext uri="{FF2B5EF4-FFF2-40B4-BE49-F238E27FC236}">
                <a16:creationId xmlns:a16="http://schemas.microsoft.com/office/drawing/2014/main" id="{4557579F-D212-BA09-1512-7CC0CE24904B}"/>
              </a:ext>
            </a:extLst>
          </p:cNvPr>
          <p:cNvGrpSpPr/>
          <p:nvPr/>
        </p:nvGrpSpPr>
        <p:grpSpPr>
          <a:xfrm>
            <a:off x="-914653" y="497970"/>
            <a:ext cx="828000" cy="828000"/>
            <a:chOff x="-828000" y="5462235"/>
            <a:chExt cx="828000" cy="828000"/>
          </a:xfrm>
        </p:grpSpPr>
        <p:sp>
          <p:nvSpPr>
            <p:cNvPr id="84" name="Oval 12">
              <a:extLst>
                <a:ext uri="{FF2B5EF4-FFF2-40B4-BE49-F238E27FC236}">
                  <a16:creationId xmlns:a16="http://schemas.microsoft.com/office/drawing/2014/main" id="{17CE8A8C-E8C1-8A58-4421-BACEA48A4D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13" descr="Users">
              <a:extLst>
                <a:ext uri="{FF2B5EF4-FFF2-40B4-BE49-F238E27FC236}">
                  <a16:creationId xmlns:a16="http://schemas.microsoft.com/office/drawing/2014/main" id="{3012147A-BB82-8DAE-994B-5C4DC9E5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pic>
        <p:nvPicPr>
          <p:cNvPr id="86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BB15FABB-E123-3279-EE8F-DD32B79363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8465" y="602553"/>
            <a:ext cx="618834" cy="618834"/>
          </a:xfrm>
          <a:prstGeom prst="rect">
            <a:avLst/>
          </a:prstGeom>
        </p:spPr>
      </p:pic>
      <p:sp>
        <p:nvSpPr>
          <p:cNvPr id="87" name="TextBox 66">
            <a:extLst>
              <a:ext uri="{FF2B5EF4-FFF2-40B4-BE49-F238E27FC236}">
                <a16:creationId xmlns:a16="http://schemas.microsoft.com/office/drawing/2014/main" id="{1D1A616F-0408-4DE3-0E8F-0597B85FDA1A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02EE5CE-FBB1-4DE4-C2BC-FA4914BAC5C4}"/>
              </a:ext>
            </a:extLst>
          </p:cNvPr>
          <p:cNvSpPr/>
          <p:nvPr/>
        </p:nvSpPr>
        <p:spPr>
          <a:xfrm>
            <a:off x="9747544" y="-86285"/>
            <a:ext cx="2663892" cy="7126442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Chỗ dành sẵn cho Hình ảnh 14" descr="Ảnh có chứa kẹp giấy, văn phòng phẩm&#10;&#10;Mô tả được tạo tự động">
            <a:extLst>
              <a:ext uri="{FF2B5EF4-FFF2-40B4-BE49-F238E27FC236}">
                <a16:creationId xmlns:a16="http://schemas.microsoft.com/office/drawing/2014/main" id="{739CFD92-5A8E-EA4B-32AB-ED0958A7F1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 rot="14657196">
            <a:off x="9934353" y="11712"/>
            <a:ext cx="2259874" cy="2274456"/>
          </a:xfrm>
          <a:prstGeom prst="roundRect">
            <a:avLst/>
          </a:prstGeom>
        </p:spPr>
      </p:pic>
      <p:pic>
        <p:nvPicPr>
          <p:cNvPr id="17" name="Chỗ dành sẵn cho Hình ảnh 16" descr="Ảnh có chứa bản lề, đồ kim loại, ngoài trời, khóa&#10;&#10;Mô tả được tạo tự động">
            <a:extLst>
              <a:ext uri="{FF2B5EF4-FFF2-40B4-BE49-F238E27FC236}">
                <a16:creationId xmlns:a16="http://schemas.microsoft.com/office/drawing/2014/main" id="{97E8C87B-2CC6-FBE0-BB58-91C5513243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87" b="89886" l="31998" r="66337">
                        <a14:foregroundMark x1="31998" y1="65740" x2="33663" y2="65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>
            <a:off x="10019544" y="2168115"/>
            <a:ext cx="2259874" cy="2274456"/>
          </a:xfrm>
        </p:spPr>
      </p:pic>
      <p:pic>
        <p:nvPicPr>
          <p:cNvPr id="18" name="Chỗ dành sẵn cho Hình ảnh 16">
            <a:extLst>
              <a:ext uri="{FF2B5EF4-FFF2-40B4-BE49-F238E27FC236}">
                <a16:creationId xmlns:a16="http://schemas.microsoft.com/office/drawing/2014/main" id="{5B986FF1-F357-10E4-CA0E-2088563FA36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8414" b="90935" l="25021" r="599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9349" r="35640" b="-9349"/>
          <a:stretch/>
        </p:blipFill>
        <p:spPr>
          <a:xfrm>
            <a:off x="9779969" y="4428635"/>
            <a:ext cx="2415591" cy="2274456"/>
          </a:xfrm>
          <a:prstGeom prst="rect">
            <a:avLst/>
          </a:prstGeom>
        </p:spPr>
      </p:pic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11DC47C6-049F-E084-D3CD-02108CA40E9F}"/>
              </a:ext>
            </a:extLst>
          </p:cNvPr>
          <p:cNvSpPr/>
          <p:nvPr/>
        </p:nvSpPr>
        <p:spPr>
          <a:xfrm rot="16200000">
            <a:off x="5491324" y="3177165"/>
            <a:ext cx="2274457" cy="10060101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Chỗ dành sẵn cho Hình ảnh 14">
            <a:extLst>
              <a:ext uri="{FF2B5EF4-FFF2-40B4-BE49-F238E27FC236}">
                <a16:creationId xmlns:a16="http://schemas.microsoft.com/office/drawing/2014/main" id="{42418CA7-7662-6FA2-9D65-3123F9673A4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61" b="89760" l="30645" r="66285">
                        <a14:foregroundMark x1="33351" y1="32996" x2="33819" y2="26422"/>
                        <a14:foregroundMark x1="30853" y1="39570" x2="30645" y2="30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5858161" y="7328477"/>
            <a:ext cx="1533929" cy="1543825"/>
          </a:xfrm>
          <a:prstGeom prst="rect">
            <a:avLst/>
          </a:prstGeom>
        </p:spPr>
      </p:pic>
      <p:pic>
        <p:nvPicPr>
          <p:cNvPr id="16" name="Chỗ dành sẵn cho Hình ảnh 16">
            <a:extLst>
              <a:ext uri="{FF2B5EF4-FFF2-40B4-BE49-F238E27FC236}">
                <a16:creationId xmlns:a16="http://schemas.microsoft.com/office/drawing/2014/main" id="{B4163A71-42B7-947B-8A1E-187D061CB38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2440976" y="7274662"/>
            <a:ext cx="1533929" cy="1543825"/>
          </a:xfrm>
          <a:prstGeom prst="rect">
            <a:avLst/>
          </a:prstGeom>
        </p:spPr>
      </p:pic>
      <p:pic>
        <p:nvPicPr>
          <p:cNvPr id="24" name="Chỗ dành sẵn cho Hình ảnh 16">
            <a:extLst>
              <a:ext uri="{FF2B5EF4-FFF2-40B4-BE49-F238E27FC236}">
                <a16:creationId xmlns:a16="http://schemas.microsoft.com/office/drawing/2014/main" id="{E02A3A77-DFAD-3BA4-3348-E63ACD46A35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61" b="89760" l="33143" r="67846">
                        <a14:foregroundMark x1="65140" y1="30594" x2="61186" y2="24020"/>
                        <a14:foregroundMark x1="65661" y1="43742" x2="56296" y2="34766"/>
                        <a14:foregroundMark x1="67586" y1="37168" x2="67846" y2="30594"/>
                        <a14:foregroundMark x1="33143" y1="68268" x2="34599" y2="58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9275346" y="7328477"/>
            <a:ext cx="1533929" cy="1543825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441D891-0F05-F65A-FF5B-B906DF103D10}"/>
              </a:ext>
            </a:extLst>
          </p:cNvPr>
          <p:cNvSpPr/>
          <p:nvPr/>
        </p:nvSpPr>
        <p:spPr>
          <a:xfrm>
            <a:off x="10049219" y="2379051"/>
            <a:ext cx="2030143" cy="20346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ED62E2E8-2D39-10FA-E7B1-9594D79D1A1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806246" y="1674930"/>
            <a:ext cx="4637368" cy="452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7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CFAC1DEC-2EE1-9546-46A2-227094605ED9}"/>
              </a:ext>
            </a:extLst>
          </p:cNvPr>
          <p:cNvSpPr/>
          <p:nvPr/>
        </p:nvSpPr>
        <p:spPr>
          <a:xfrm rot="10800000">
            <a:off x="0" y="-6875072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A5F28F-FEF4-1044-B1D3-AA8FC63D0B2D}"/>
              </a:ext>
            </a:extLst>
          </p:cNvPr>
          <p:cNvGrpSpPr/>
          <p:nvPr/>
        </p:nvGrpSpPr>
        <p:grpSpPr>
          <a:xfrm>
            <a:off x="770502" y="3015000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52C33-FC90-3B48-B335-066CE179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7D2D1E17-6996-C847-88A9-307D4A3D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03BC48-34D5-814C-8853-5D4181958B9C}"/>
              </a:ext>
            </a:extLst>
          </p:cNvPr>
          <p:cNvGrpSpPr/>
          <p:nvPr/>
        </p:nvGrpSpPr>
        <p:grpSpPr>
          <a:xfrm>
            <a:off x="-932583" y="4206382"/>
            <a:ext cx="828000" cy="828000"/>
            <a:chOff x="-828000" y="4206382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10A612-6AF2-5649-876A-7C6D96D53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F75B869-6F8B-FC4A-B9E4-CCFDB431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pic>
        <p:nvPicPr>
          <p:cNvPr id="21" name="Graphic 20" descr="Coffee">
            <a:hlinkClick r:id="rId7" action="ppaction://hlinksldjump"/>
            <a:extLst>
              <a:ext uri="{FF2B5EF4-FFF2-40B4-BE49-F238E27FC236}">
                <a16:creationId xmlns:a16="http://schemas.microsoft.com/office/drawing/2014/main" id="{CC541A29-6416-9C4B-9FF4-D3CBB6A84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10" action="ppaction://hlinksldjump"/>
            <a:extLst>
              <a:ext uri="{FF2B5EF4-FFF2-40B4-BE49-F238E27FC236}">
                <a16:creationId xmlns:a16="http://schemas.microsoft.com/office/drawing/2014/main" id="{08D738B1-65DD-CE4E-A30F-35EA671AA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097" y="4310965"/>
            <a:ext cx="618834" cy="6188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7FA89B-3FCB-1E41-90D6-121CCCA270CB}"/>
              </a:ext>
            </a:extLst>
          </p:cNvPr>
          <p:cNvSpPr txBox="1"/>
          <p:nvPr/>
        </p:nvSpPr>
        <p:spPr>
          <a:xfrm>
            <a:off x="4654083" y="487341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 MÁY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886BA0B-0A46-424D-8006-F20DF31283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9" name="Group 2">
            <a:extLst>
              <a:ext uri="{FF2B5EF4-FFF2-40B4-BE49-F238E27FC236}">
                <a16:creationId xmlns:a16="http://schemas.microsoft.com/office/drawing/2014/main" id="{3B360BF5-EB08-99EF-7586-C2CD1EBEADE2}"/>
              </a:ext>
            </a:extLst>
          </p:cNvPr>
          <p:cNvGrpSpPr/>
          <p:nvPr/>
        </p:nvGrpSpPr>
        <p:grpSpPr>
          <a:xfrm>
            <a:off x="-828000" y="1870180"/>
            <a:ext cx="828000" cy="828000"/>
            <a:chOff x="-828000" y="503294"/>
            <a:chExt cx="828000" cy="828000"/>
          </a:xfrm>
        </p:grpSpPr>
        <p:sp>
          <p:nvSpPr>
            <p:cNvPr id="80" name="Oval 3">
              <a:extLst>
                <a:ext uri="{FF2B5EF4-FFF2-40B4-BE49-F238E27FC236}">
                  <a16:creationId xmlns:a16="http://schemas.microsoft.com/office/drawing/2014/main" id="{971A1E26-AB4A-CFBE-CCCE-2327206F1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4" descr="Lightbulb">
              <a:extLst>
                <a:ext uri="{FF2B5EF4-FFF2-40B4-BE49-F238E27FC236}">
                  <a16:creationId xmlns:a16="http://schemas.microsoft.com/office/drawing/2014/main" id="{3B587E34-9CCC-5AD0-46C7-ED1BF9CC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pic>
        <p:nvPicPr>
          <p:cNvPr id="82" name="Graphic 18" descr="Lightbulb">
            <a:hlinkClick r:id="rId17" action="ppaction://hlinksldjump"/>
            <a:extLst>
              <a:ext uri="{FF2B5EF4-FFF2-40B4-BE49-F238E27FC236}">
                <a16:creationId xmlns:a16="http://schemas.microsoft.com/office/drawing/2014/main" id="{13B180D7-14CD-67DD-F498-448C1851DA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2831" y="2000929"/>
            <a:ext cx="618834" cy="618834"/>
          </a:xfrm>
          <a:prstGeom prst="rect">
            <a:avLst/>
          </a:prstGeom>
        </p:spPr>
      </p:pic>
      <p:grpSp>
        <p:nvGrpSpPr>
          <p:cNvPr id="83" name="Group 11">
            <a:extLst>
              <a:ext uri="{FF2B5EF4-FFF2-40B4-BE49-F238E27FC236}">
                <a16:creationId xmlns:a16="http://schemas.microsoft.com/office/drawing/2014/main" id="{4557579F-D212-BA09-1512-7CC0CE24904B}"/>
              </a:ext>
            </a:extLst>
          </p:cNvPr>
          <p:cNvGrpSpPr/>
          <p:nvPr/>
        </p:nvGrpSpPr>
        <p:grpSpPr>
          <a:xfrm>
            <a:off x="-914653" y="497970"/>
            <a:ext cx="828000" cy="828000"/>
            <a:chOff x="-828000" y="5462235"/>
            <a:chExt cx="828000" cy="828000"/>
          </a:xfrm>
        </p:grpSpPr>
        <p:sp>
          <p:nvSpPr>
            <p:cNvPr id="84" name="Oval 12">
              <a:extLst>
                <a:ext uri="{FF2B5EF4-FFF2-40B4-BE49-F238E27FC236}">
                  <a16:creationId xmlns:a16="http://schemas.microsoft.com/office/drawing/2014/main" id="{17CE8A8C-E8C1-8A58-4421-BACEA48A4D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13" descr="Users">
              <a:extLst>
                <a:ext uri="{FF2B5EF4-FFF2-40B4-BE49-F238E27FC236}">
                  <a16:creationId xmlns:a16="http://schemas.microsoft.com/office/drawing/2014/main" id="{3012147A-BB82-8DAE-994B-5C4DC9E5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pic>
        <p:nvPicPr>
          <p:cNvPr id="86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BB15FABB-E123-3279-EE8F-DD32B79363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8465" y="602553"/>
            <a:ext cx="618834" cy="618834"/>
          </a:xfrm>
          <a:prstGeom prst="rect">
            <a:avLst/>
          </a:prstGeom>
        </p:spPr>
      </p:pic>
      <p:sp>
        <p:nvSpPr>
          <p:cNvPr id="87" name="TextBox 66">
            <a:extLst>
              <a:ext uri="{FF2B5EF4-FFF2-40B4-BE49-F238E27FC236}">
                <a16:creationId xmlns:a16="http://schemas.microsoft.com/office/drawing/2014/main" id="{1D1A616F-0408-4DE3-0E8F-0597B85FDA1A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02EE5CE-FBB1-4DE4-C2BC-FA4914BAC5C4}"/>
              </a:ext>
            </a:extLst>
          </p:cNvPr>
          <p:cNvSpPr/>
          <p:nvPr/>
        </p:nvSpPr>
        <p:spPr>
          <a:xfrm>
            <a:off x="9747544" y="-86285"/>
            <a:ext cx="2663892" cy="7126442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Chỗ dành sẵn cho Hình ảnh 14" descr="Ảnh có chứa kẹp giấy, văn phòng phẩm&#10;&#10;Mô tả được tạo tự động">
            <a:extLst>
              <a:ext uri="{FF2B5EF4-FFF2-40B4-BE49-F238E27FC236}">
                <a16:creationId xmlns:a16="http://schemas.microsoft.com/office/drawing/2014/main" id="{739CFD92-5A8E-EA4B-32AB-ED0958A7F1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 rot="14657196">
            <a:off x="9934353" y="11712"/>
            <a:ext cx="2259874" cy="2274456"/>
          </a:xfrm>
          <a:prstGeom prst="roundRect">
            <a:avLst/>
          </a:prstGeom>
        </p:spPr>
      </p:pic>
      <p:pic>
        <p:nvPicPr>
          <p:cNvPr id="17" name="Chỗ dành sẵn cho Hình ảnh 16" descr="Ảnh có chứa bản lề, đồ kim loại, ngoài trời, khóa&#10;&#10;Mô tả được tạo tự động">
            <a:extLst>
              <a:ext uri="{FF2B5EF4-FFF2-40B4-BE49-F238E27FC236}">
                <a16:creationId xmlns:a16="http://schemas.microsoft.com/office/drawing/2014/main" id="{97E8C87B-2CC6-FBE0-BB58-91C5513243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87" b="89886" l="31998" r="66337">
                        <a14:foregroundMark x1="31998" y1="65740" x2="33663" y2="65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>
            <a:off x="10019544" y="2168115"/>
            <a:ext cx="2259874" cy="2274456"/>
          </a:xfrm>
        </p:spPr>
      </p:pic>
      <p:pic>
        <p:nvPicPr>
          <p:cNvPr id="18" name="Chỗ dành sẵn cho Hình ảnh 16">
            <a:extLst>
              <a:ext uri="{FF2B5EF4-FFF2-40B4-BE49-F238E27FC236}">
                <a16:creationId xmlns:a16="http://schemas.microsoft.com/office/drawing/2014/main" id="{5B986FF1-F357-10E4-CA0E-2088563FA36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8414" b="90935" l="25021" r="599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9349" r="35640" b="-9349"/>
          <a:stretch/>
        </p:blipFill>
        <p:spPr>
          <a:xfrm>
            <a:off x="9779969" y="4428635"/>
            <a:ext cx="2415591" cy="2274456"/>
          </a:xfrm>
          <a:prstGeom prst="rect">
            <a:avLst/>
          </a:prstGeom>
        </p:spPr>
      </p:pic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11DC47C6-049F-E084-D3CD-02108CA40E9F}"/>
              </a:ext>
            </a:extLst>
          </p:cNvPr>
          <p:cNvSpPr/>
          <p:nvPr/>
        </p:nvSpPr>
        <p:spPr>
          <a:xfrm rot="16200000">
            <a:off x="5491324" y="3177165"/>
            <a:ext cx="2274457" cy="10060101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Chỗ dành sẵn cho Hình ảnh 14">
            <a:extLst>
              <a:ext uri="{FF2B5EF4-FFF2-40B4-BE49-F238E27FC236}">
                <a16:creationId xmlns:a16="http://schemas.microsoft.com/office/drawing/2014/main" id="{42418CA7-7662-6FA2-9D65-3123F9673A4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61" b="89760" l="30645" r="66285">
                        <a14:foregroundMark x1="33351" y1="32996" x2="33819" y2="26422"/>
                        <a14:foregroundMark x1="30853" y1="39570" x2="30645" y2="30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5858161" y="7328477"/>
            <a:ext cx="1533929" cy="1543825"/>
          </a:xfrm>
          <a:prstGeom prst="rect">
            <a:avLst/>
          </a:prstGeom>
        </p:spPr>
      </p:pic>
      <p:pic>
        <p:nvPicPr>
          <p:cNvPr id="16" name="Chỗ dành sẵn cho Hình ảnh 16">
            <a:extLst>
              <a:ext uri="{FF2B5EF4-FFF2-40B4-BE49-F238E27FC236}">
                <a16:creationId xmlns:a16="http://schemas.microsoft.com/office/drawing/2014/main" id="{B4163A71-42B7-947B-8A1E-187D061CB38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2440976" y="7274662"/>
            <a:ext cx="1533929" cy="1543825"/>
          </a:xfrm>
          <a:prstGeom prst="rect">
            <a:avLst/>
          </a:prstGeom>
        </p:spPr>
      </p:pic>
      <p:pic>
        <p:nvPicPr>
          <p:cNvPr id="24" name="Chỗ dành sẵn cho Hình ảnh 16">
            <a:extLst>
              <a:ext uri="{FF2B5EF4-FFF2-40B4-BE49-F238E27FC236}">
                <a16:creationId xmlns:a16="http://schemas.microsoft.com/office/drawing/2014/main" id="{E02A3A77-DFAD-3BA4-3348-E63ACD46A35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61" b="89760" l="33143" r="67846">
                        <a14:foregroundMark x1="65140" y1="30594" x2="61186" y2="24020"/>
                        <a14:foregroundMark x1="65661" y1="43742" x2="56296" y2="34766"/>
                        <a14:foregroundMark x1="67586" y1="37168" x2="67846" y2="30594"/>
                        <a14:foregroundMark x1="33143" y1="68268" x2="34599" y2="58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9275346" y="7328477"/>
            <a:ext cx="1533929" cy="1543825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441D891-0F05-F65A-FF5B-B906DF103D10}"/>
              </a:ext>
            </a:extLst>
          </p:cNvPr>
          <p:cNvSpPr/>
          <p:nvPr/>
        </p:nvSpPr>
        <p:spPr>
          <a:xfrm>
            <a:off x="10049219" y="2379051"/>
            <a:ext cx="2030143" cy="20346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Hình ảnh 4" descr="Ảnh có chứa bầu trời, Màu đỏ son, màu đỏ, ngoài trời&#10;&#10;Mô tả được tạo tự động">
            <a:extLst>
              <a:ext uri="{FF2B5EF4-FFF2-40B4-BE49-F238E27FC236}">
                <a16:creationId xmlns:a16="http://schemas.microsoft.com/office/drawing/2014/main" id="{11E53E48-EB65-75DA-094B-A27A1197F080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1161" b="90129" l="39338" r="680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1290" r="28375"/>
          <a:stretch/>
        </p:blipFill>
        <p:spPr>
          <a:xfrm>
            <a:off x="3207940" y="298087"/>
            <a:ext cx="5414019" cy="70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5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CFAC1DEC-2EE1-9546-46A2-227094605ED9}"/>
              </a:ext>
            </a:extLst>
          </p:cNvPr>
          <p:cNvSpPr/>
          <p:nvPr/>
        </p:nvSpPr>
        <p:spPr>
          <a:xfrm rot="10800000">
            <a:off x="0" y="-6875072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A5F28F-FEF4-1044-B1D3-AA8FC63D0B2D}"/>
              </a:ext>
            </a:extLst>
          </p:cNvPr>
          <p:cNvGrpSpPr/>
          <p:nvPr/>
        </p:nvGrpSpPr>
        <p:grpSpPr>
          <a:xfrm>
            <a:off x="770502" y="3015000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52C33-FC90-3B48-B335-066CE179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7D2D1E17-6996-C847-88A9-307D4A3D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03BC48-34D5-814C-8853-5D4181958B9C}"/>
              </a:ext>
            </a:extLst>
          </p:cNvPr>
          <p:cNvGrpSpPr/>
          <p:nvPr/>
        </p:nvGrpSpPr>
        <p:grpSpPr>
          <a:xfrm>
            <a:off x="-932583" y="4206382"/>
            <a:ext cx="828000" cy="828000"/>
            <a:chOff x="-828000" y="4206382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10A612-6AF2-5649-876A-7C6D96D53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F75B869-6F8B-FC4A-B9E4-CCFDB431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pic>
        <p:nvPicPr>
          <p:cNvPr id="21" name="Graphic 20" descr="Coffee">
            <a:hlinkClick r:id="rId7" action="ppaction://hlinksldjump"/>
            <a:extLst>
              <a:ext uri="{FF2B5EF4-FFF2-40B4-BE49-F238E27FC236}">
                <a16:creationId xmlns:a16="http://schemas.microsoft.com/office/drawing/2014/main" id="{CC541A29-6416-9C4B-9FF4-D3CBB6A84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10" action="ppaction://hlinksldjump"/>
            <a:extLst>
              <a:ext uri="{FF2B5EF4-FFF2-40B4-BE49-F238E27FC236}">
                <a16:creationId xmlns:a16="http://schemas.microsoft.com/office/drawing/2014/main" id="{08D738B1-65DD-CE4E-A30F-35EA671AA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097" y="4310965"/>
            <a:ext cx="618834" cy="6188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7FA89B-3FCB-1E41-90D6-121CCCA270CB}"/>
              </a:ext>
            </a:extLst>
          </p:cNvPr>
          <p:cNvSpPr txBox="1"/>
          <p:nvPr/>
        </p:nvSpPr>
        <p:spPr>
          <a:xfrm>
            <a:off x="4654083" y="487341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 MÁY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886BA0B-0A46-424D-8006-F20DF31283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9" name="Group 2">
            <a:extLst>
              <a:ext uri="{FF2B5EF4-FFF2-40B4-BE49-F238E27FC236}">
                <a16:creationId xmlns:a16="http://schemas.microsoft.com/office/drawing/2014/main" id="{3B360BF5-EB08-99EF-7586-C2CD1EBEADE2}"/>
              </a:ext>
            </a:extLst>
          </p:cNvPr>
          <p:cNvGrpSpPr/>
          <p:nvPr/>
        </p:nvGrpSpPr>
        <p:grpSpPr>
          <a:xfrm>
            <a:off x="-828000" y="1870180"/>
            <a:ext cx="828000" cy="828000"/>
            <a:chOff x="-828000" y="503294"/>
            <a:chExt cx="828000" cy="828000"/>
          </a:xfrm>
        </p:grpSpPr>
        <p:sp>
          <p:nvSpPr>
            <p:cNvPr id="80" name="Oval 3">
              <a:extLst>
                <a:ext uri="{FF2B5EF4-FFF2-40B4-BE49-F238E27FC236}">
                  <a16:creationId xmlns:a16="http://schemas.microsoft.com/office/drawing/2014/main" id="{971A1E26-AB4A-CFBE-CCCE-2327206F1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4" descr="Lightbulb">
              <a:extLst>
                <a:ext uri="{FF2B5EF4-FFF2-40B4-BE49-F238E27FC236}">
                  <a16:creationId xmlns:a16="http://schemas.microsoft.com/office/drawing/2014/main" id="{3B587E34-9CCC-5AD0-46C7-ED1BF9CC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pic>
        <p:nvPicPr>
          <p:cNvPr id="82" name="Graphic 18" descr="Lightbulb">
            <a:hlinkClick r:id="rId17" action="ppaction://hlinksldjump"/>
            <a:extLst>
              <a:ext uri="{FF2B5EF4-FFF2-40B4-BE49-F238E27FC236}">
                <a16:creationId xmlns:a16="http://schemas.microsoft.com/office/drawing/2014/main" id="{13B180D7-14CD-67DD-F498-448C1851DA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2831" y="2000929"/>
            <a:ext cx="618834" cy="618834"/>
          </a:xfrm>
          <a:prstGeom prst="rect">
            <a:avLst/>
          </a:prstGeom>
        </p:spPr>
      </p:pic>
      <p:grpSp>
        <p:nvGrpSpPr>
          <p:cNvPr id="83" name="Group 11">
            <a:extLst>
              <a:ext uri="{FF2B5EF4-FFF2-40B4-BE49-F238E27FC236}">
                <a16:creationId xmlns:a16="http://schemas.microsoft.com/office/drawing/2014/main" id="{4557579F-D212-BA09-1512-7CC0CE24904B}"/>
              </a:ext>
            </a:extLst>
          </p:cNvPr>
          <p:cNvGrpSpPr/>
          <p:nvPr/>
        </p:nvGrpSpPr>
        <p:grpSpPr>
          <a:xfrm>
            <a:off x="-914653" y="497970"/>
            <a:ext cx="828000" cy="828000"/>
            <a:chOff x="-828000" y="5462235"/>
            <a:chExt cx="828000" cy="828000"/>
          </a:xfrm>
        </p:grpSpPr>
        <p:sp>
          <p:nvSpPr>
            <p:cNvPr id="84" name="Oval 12">
              <a:extLst>
                <a:ext uri="{FF2B5EF4-FFF2-40B4-BE49-F238E27FC236}">
                  <a16:creationId xmlns:a16="http://schemas.microsoft.com/office/drawing/2014/main" id="{17CE8A8C-E8C1-8A58-4421-BACEA48A4D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13" descr="Users">
              <a:extLst>
                <a:ext uri="{FF2B5EF4-FFF2-40B4-BE49-F238E27FC236}">
                  <a16:creationId xmlns:a16="http://schemas.microsoft.com/office/drawing/2014/main" id="{3012147A-BB82-8DAE-994B-5C4DC9E5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pic>
        <p:nvPicPr>
          <p:cNvPr id="86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BB15FABB-E123-3279-EE8F-DD32B79363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8465" y="602553"/>
            <a:ext cx="618834" cy="618834"/>
          </a:xfrm>
          <a:prstGeom prst="rect">
            <a:avLst/>
          </a:prstGeom>
        </p:spPr>
      </p:pic>
      <p:sp>
        <p:nvSpPr>
          <p:cNvPr id="87" name="TextBox 66">
            <a:extLst>
              <a:ext uri="{FF2B5EF4-FFF2-40B4-BE49-F238E27FC236}">
                <a16:creationId xmlns:a16="http://schemas.microsoft.com/office/drawing/2014/main" id="{1D1A616F-0408-4DE3-0E8F-0597B85FDA1A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02EE5CE-FBB1-4DE4-C2BC-FA4914BAC5C4}"/>
              </a:ext>
            </a:extLst>
          </p:cNvPr>
          <p:cNvSpPr/>
          <p:nvPr/>
        </p:nvSpPr>
        <p:spPr>
          <a:xfrm>
            <a:off x="9747544" y="-86285"/>
            <a:ext cx="2663892" cy="7126442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Chỗ dành sẵn cho Hình ảnh 14" descr="Ảnh có chứa kẹp giấy, văn phòng phẩm&#10;&#10;Mô tả được tạo tự động">
            <a:extLst>
              <a:ext uri="{FF2B5EF4-FFF2-40B4-BE49-F238E27FC236}">
                <a16:creationId xmlns:a16="http://schemas.microsoft.com/office/drawing/2014/main" id="{739CFD92-5A8E-EA4B-32AB-ED0958A7F1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 rot="14657196">
            <a:off x="9934353" y="11712"/>
            <a:ext cx="2259874" cy="2274456"/>
          </a:xfrm>
          <a:prstGeom prst="roundRect">
            <a:avLst/>
          </a:prstGeom>
        </p:spPr>
      </p:pic>
      <p:pic>
        <p:nvPicPr>
          <p:cNvPr id="17" name="Chỗ dành sẵn cho Hình ảnh 16" descr="Ảnh có chứa bản lề, đồ kim loại, ngoài trời, khóa&#10;&#10;Mô tả được tạo tự động">
            <a:extLst>
              <a:ext uri="{FF2B5EF4-FFF2-40B4-BE49-F238E27FC236}">
                <a16:creationId xmlns:a16="http://schemas.microsoft.com/office/drawing/2014/main" id="{97E8C87B-2CC6-FBE0-BB58-91C5513243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987" b="89886" l="31998" r="66337">
                        <a14:foregroundMark x1="31998" y1="65740" x2="33663" y2="65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>
            <a:off x="10019544" y="2168115"/>
            <a:ext cx="2259874" cy="2274456"/>
          </a:xfrm>
        </p:spPr>
      </p:pic>
      <p:pic>
        <p:nvPicPr>
          <p:cNvPr id="18" name="Chỗ dành sẵn cho Hình ảnh 16">
            <a:extLst>
              <a:ext uri="{FF2B5EF4-FFF2-40B4-BE49-F238E27FC236}">
                <a16:creationId xmlns:a16="http://schemas.microsoft.com/office/drawing/2014/main" id="{5B986FF1-F357-10E4-CA0E-2088563FA36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8414" b="90935" l="25021" r="599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50" t="9349" r="35640" b="-9349"/>
          <a:stretch/>
        </p:blipFill>
        <p:spPr>
          <a:xfrm>
            <a:off x="9779969" y="4428635"/>
            <a:ext cx="2415591" cy="2274456"/>
          </a:xfrm>
          <a:prstGeom prst="rect">
            <a:avLst/>
          </a:prstGeom>
        </p:spPr>
      </p:pic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11DC47C6-049F-E084-D3CD-02108CA40E9F}"/>
              </a:ext>
            </a:extLst>
          </p:cNvPr>
          <p:cNvSpPr/>
          <p:nvPr/>
        </p:nvSpPr>
        <p:spPr>
          <a:xfrm rot="16200000">
            <a:off x="5491324" y="3177165"/>
            <a:ext cx="2274457" cy="10060101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Chỗ dành sẵn cho Hình ảnh 14">
            <a:extLst>
              <a:ext uri="{FF2B5EF4-FFF2-40B4-BE49-F238E27FC236}">
                <a16:creationId xmlns:a16="http://schemas.microsoft.com/office/drawing/2014/main" id="{42418CA7-7662-6FA2-9D65-3123F9673A4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861" b="89760" l="30645" r="66285">
                        <a14:foregroundMark x1="33351" y1="32996" x2="33819" y2="26422"/>
                        <a14:foregroundMark x1="30853" y1="39570" x2="30645" y2="30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5858161" y="7328477"/>
            <a:ext cx="1533929" cy="1543825"/>
          </a:xfrm>
          <a:prstGeom prst="rect">
            <a:avLst/>
          </a:prstGeom>
        </p:spPr>
      </p:pic>
      <p:pic>
        <p:nvPicPr>
          <p:cNvPr id="16" name="Chỗ dành sẵn cho Hình ảnh 16">
            <a:extLst>
              <a:ext uri="{FF2B5EF4-FFF2-40B4-BE49-F238E27FC236}">
                <a16:creationId xmlns:a16="http://schemas.microsoft.com/office/drawing/2014/main" id="{B4163A71-42B7-947B-8A1E-187D061CB38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2440976" y="7274662"/>
            <a:ext cx="1533929" cy="1543825"/>
          </a:xfrm>
          <a:prstGeom prst="rect">
            <a:avLst/>
          </a:prstGeom>
        </p:spPr>
      </p:pic>
      <p:pic>
        <p:nvPicPr>
          <p:cNvPr id="24" name="Chỗ dành sẵn cho Hình ảnh 16">
            <a:extLst>
              <a:ext uri="{FF2B5EF4-FFF2-40B4-BE49-F238E27FC236}">
                <a16:creationId xmlns:a16="http://schemas.microsoft.com/office/drawing/2014/main" id="{E02A3A77-DFAD-3BA4-3348-E63ACD46A35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9861" b="89760" l="33143" r="67846">
                        <a14:foregroundMark x1="65140" y1="30594" x2="61186" y2="24020"/>
                        <a14:foregroundMark x1="65661" y1="43742" x2="56296" y2="34766"/>
                        <a14:foregroundMark x1="67586" y1="37168" x2="67846" y2="30594"/>
                        <a14:foregroundMark x1="33143" y1="68268" x2="34599" y2="58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9275346" y="7328477"/>
            <a:ext cx="1533929" cy="1543825"/>
          </a:xfrm>
          <a:prstGeom prst="rect">
            <a:avLst/>
          </a:prstGeom>
        </p:spPr>
      </p:pic>
      <p:sp>
        <p:nvSpPr>
          <p:cNvPr id="31" name="Hình chữ nhật: Góc Tròn 30">
            <a:extLst>
              <a:ext uri="{FF2B5EF4-FFF2-40B4-BE49-F238E27FC236}">
                <a16:creationId xmlns:a16="http://schemas.microsoft.com/office/drawing/2014/main" id="{C441D891-0F05-F65A-FF5B-B906DF103D10}"/>
              </a:ext>
            </a:extLst>
          </p:cNvPr>
          <p:cNvSpPr/>
          <p:nvPr/>
        </p:nvSpPr>
        <p:spPr>
          <a:xfrm>
            <a:off x="10049219" y="4573611"/>
            <a:ext cx="2030143" cy="20346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0" name="Hình ảnh 19" descr="Ảnh có chứa bầu trời, hình trụ, màu vàng, chai lọ&#10;&#10;Mô tả được tạo tự động">
            <a:extLst>
              <a:ext uri="{FF2B5EF4-FFF2-40B4-BE49-F238E27FC236}">
                <a16:creationId xmlns:a16="http://schemas.microsoft.com/office/drawing/2014/main" id="{760AE00A-FA4D-5343-C618-FF80502A4949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27" r="44674"/>
          <a:stretch/>
        </p:blipFill>
        <p:spPr>
          <a:xfrm rot="19899848">
            <a:off x="2922877" y="919038"/>
            <a:ext cx="5522923" cy="50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0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ình chữ nhật: Góc Tròn 32">
            <a:extLst>
              <a:ext uri="{FF2B5EF4-FFF2-40B4-BE49-F238E27FC236}">
                <a16:creationId xmlns:a16="http://schemas.microsoft.com/office/drawing/2014/main" id="{BFEF0BED-C3A5-6586-4C42-949D2B6EBCF4}"/>
              </a:ext>
            </a:extLst>
          </p:cNvPr>
          <p:cNvSpPr/>
          <p:nvPr/>
        </p:nvSpPr>
        <p:spPr>
          <a:xfrm rot="16200000">
            <a:off x="5714667" y="-1550379"/>
            <a:ext cx="2274457" cy="10060101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CFAC1DEC-2EE1-9546-46A2-227094605ED9}"/>
              </a:ext>
            </a:extLst>
          </p:cNvPr>
          <p:cNvSpPr/>
          <p:nvPr/>
        </p:nvSpPr>
        <p:spPr>
          <a:xfrm rot="10800000">
            <a:off x="0" y="-6875072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A5F28F-FEF4-1044-B1D3-AA8FC63D0B2D}"/>
              </a:ext>
            </a:extLst>
          </p:cNvPr>
          <p:cNvGrpSpPr/>
          <p:nvPr/>
        </p:nvGrpSpPr>
        <p:grpSpPr>
          <a:xfrm>
            <a:off x="770502" y="3015000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52C33-FC90-3B48-B335-066CE179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7D2D1E17-6996-C847-88A9-307D4A3D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03BC48-34D5-814C-8853-5D4181958B9C}"/>
              </a:ext>
            </a:extLst>
          </p:cNvPr>
          <p:cNvGrpSpPr/>
          <p:nvPr/>
        </p:nvGrpSpPr>
        <p:grpSpPr>
          <a:xfrm>
            <a:off x="-932583" y="4206382"/>
            <a:ext cx="828000" cy="828000"/>
            <a:chOff x="-828000" y="4206382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10A612-6AF2-5649-876A-7C6D96D53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F75B869-6F8B-FC4A-B9E4-CCFDB431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pic>
        <p:nvPicPr>
          <p:cNvPr id="21" name="Graphic 20" descr="Coffee">
            <a:hlinkClick r:id="rId7" action="ppaction://hlinksldjump"/>
            <a:extLst>
              <a:ext uri="{FF2B5EF4-FFF2-40B4-BE49-F238E27FC236}">
                <a16:creationId xmlns:a16="http://schemas.microsoft.com/office/drawing/2014/main" id="{CC541A29-6416-9C4B-9FF4-D3CBB6A84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10" action="ppaction://hlinksldjump"/>
            <a:extLst>
              <a:ext uri="{FF2B5EF4-FFF2-40B4-BE49-F238E27FC236}">
                <a16:creationId xmlns:a16="http://schemas.microsoft.com/office/drawing/2014/main" id="{08D738B1-65DD-CE4E-A30F-35EA671AA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097" y="4310965"/>
            <a:ext cx="618834" cy="6188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7FA89B-3FCB-1E41-90D6-121CCCA270CB}"/>
              </a:ext>
            </a:extLst>
          </p:cNvPr>
          <p:cNvSpPr txBox="1"/>
          <p:nvPr/>
        </p:nvSpPr>
        <p:spPr>
          <a:xfrm>
            <a:off x="4654085" y="583080"/>
            <a:ext cx="3526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 MÁY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886BA0B-0A46-424D-8006-F20DF31283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9" name="Group 2">
            <a:extLst>
              <a:ext uri="{FF2B5EF4-FFF2-40B4-BE49-F238E27FC236}">
                <a16:creationId xmlns:a16="http://schemas.microsoft.com/office/drawing/2014/main" id="{3B360BF5-EB08-99EF-7586-C2CD1EBEADE2}"/>
              </a:ext>
            </a:extLst>
          </p:cNvPr>
          <p:cNvGrpSpPr/>
          <p:nvPr/>
        </p:nvGrpSpPr>
        <p:grpSpPr>
          <a:xfrm>
            <a:off x="-828000" y="1870180"/>
            <a:ext cx="828000" cy="828000"/>
            <a:chOff x="-828000" y="503294"/>
            <a:chExt cx="828000" cy="828000"/>
          </a:xfrm>
        </p:grpSpPr>
        <p:sp>
          <p:nvSpPr>
            <p:cNvPr id="80" name="Oval 3">
              <a:extLst>
                <a:ext uri="{FF2B5EF4-FFF2-40B4-BE49-F238E27FC236}">
                  <a16:creationId xmlns:a16="http://schemas.microsoft.com/office/drawing/2014/main" id="{971A1E26-AB4A-CFBE-CCCE-2327206F1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4" descr="Lightbulb">
              <a:extLst>
                <a:ext uri="{FF2B5EF4-FFF2-40B4-BE49-F238E27FC236}">
                  <a16:creationId xmlns:a16="http://schemas.microsoft.com/office/drawing/2014/main" id="{3B587E34-9CCC-5AD0-46C7-ED1BF9CC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pic>
        <p:nvPicPr>
          <p:cNvPr id="82" name="Graphic 18" descr="Lightbulb">
            <a:hlinkClick r:id="rId17" action="ppaction://hlinksldjump"/>
            <a:extLst>
              <a:ext uri="{FF2B5EF4-FFF2-40B4-BE49-F238E27FC236}">
                <a16:creationId xmlns:a16="http://schemas.microsoft.com/office/drawing/2014/main" id="{13B180D7-14CD-67DD-F498-448C1851DA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2831" y="2000929"/>
            <a:ext cx="618834" cy="618834"/>
          </a:xfrm>
          <a:prstGeom prst="rect">
            <a:avLst/>
          </a:prstGeom>
        </p:spPr>
      </p:pic>
      <p:grpSp>
        <p:nvGrpSpPr>
          <p:cNvPr id="83" name="Group 11">
            <a:extLst>
              <a:ext uri="{FF2B5EF4-FFF2-40B4-BE49-F238E27FC236}">
                <a16:creationId xmlns:a16="http://schemas.microsoft.com/office/drawing/2014/main" id="{4557579F-D212-BA09-1512-7CC0CE24904B}"/>
              </a:ext>
            </a:extLst>
          </p:cNvPr>
          <p:cNvGrpSpPr/>
          <p:nvPr/>
        </p:nvGrpSpPr>
        <p:grpSpPr>
          <a:xfrm>
            <a:off x="-914653" y="497970"/>
            <a:ext cx="828000" cy="828000"/>
            <a:chOff x="-828000" y="5462235"/>
            <a:chExt cx="828000" cy="828000"/>
          </a:xfrm>
        </p:grpSpPr>
        <p:sp>
          <p:nvSpPr>
            <p:cNvPr id="84" name="Oval 12">
              <a:extLst>
                <a:ext uri="{FF2B5EF4-FFF2-40B4-BE49-F238E27FC236}">
                  <a16:creationId xmlns:a16="http://schemas.microsoft.com/office/drawing/2014/main" id="{17CE8A8C-E8C1-8A58-4421-BACEA48A4D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13" descr="Users">
              <a:extLst>
                <a:ext uri="{FF2B5EF4-FFF2-40B4-BE49-F238E27FC236}">
                  <a16:creationId xmlns:a16="http://schemas.microsoft.com/office/drawing/2014/main" id="{3012147A-BB82-8DAE-994B-5C4DC9E5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pic>
        <p:nvPicPr>
          <p:cNvPr id="86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BB15FABB-E123-3279-EE8F-DD32B79363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8465" y="602553"/>
            <a:ext cx="618834" cy="618834"/>
          </a:xfrm>
          <a:prstGeom prst="rect">
            <a:avLst/>
          </a:prstGeom>
        </p:spPr>
      </p:pic>
      <p:sp>
        <p:nvSpPr>
          <p:cNvPr id="87" name="TextBox 66">
            <a:extLst>
              <a:ext uri="{FF2B5EF4-FFF2-40B4-BE49-F238E27FC236}">
                <a16:creationId xmlns:a16="http://schemas.microsoft.com/office/drawing/2014/main" id="{1D1A616F-0408-4DE3-0E8F-0597B85FDA1A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9" name="Chỗ dành sẵn cho Hình ảnh 14">
            <a:extLst>
              <a:ext uri="{FF2B5EF4-FFF2-40B4-BE49-F238E27FC236}">
                <a16:creationId xmlns:a16="http://schemas.microsoft.com/office/drawing/2014/main" id="{717397E3-0A42-8641-E8B2-8F99D23D8B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861" b="89760" l="30593" r="66701">
                        <a14:foregroundMark x1="33351" y1="32996" x2="33819" y2="26422"/>
                        <a14:foregroundMark x1="30853" y1="39570" x2="30645" y2="30594"/>
                        <a14:foregroundMark x1="66701" y1="70417" x2="66701" y2="680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6117961" y="2600932"/>
            <a:ext cx="1533929" cy="1543825"/>
          </a:xfrm>
          <a:prstGeom prst="rect">
            <a:avLst/>
          </a:prstGeom>
        </p:spPr>
      </p:pic>
      <p:pic>
        <p:nvPicPr>
          <p:cNvPr id="20" name="Chỗ dành sẵn cho Hình ảnh 16">
            <a:extLst>
              <a:ext uri="{FF2B5EF4-FFF2-40B4-BE49-F238E27FC236}">
                <a16:creationId xmlns:a16="http://schemas.microsoft.com/office/drawing/2014/main" id="{F65231A5-5CF8-2B8A-99DF-6D2E0C681C9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2841982" y="2655937"/>
            <a:ext cx="1533929" cy="1543825"/>
          </a:xfrm>
          <a:prstGeom prst="rect">
            <a:avLst/>
          </a:prstGeom>
        </p:spPr>
      </p:pic>
      <p:pic>
        <p:nvPicPr>
          <p:cNvPr id="23" name="Chỗ dành sẵn cho Hình ảnh 16">
            <a:extLst>
              <a:ext uri="{FF2B5EF4-FFF2-40B4-BE49-F238E27FC236}">
                <a16:creationId xmlns:a16="http://schemas.microsoft.com/office/drawing/2014/main" id="{FA9AE37C-C436-EC7C-4F67-910AAA1CBBE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861" b="89760" l="30905" r="67846">
                        <a14:foregroundMark x1="65140" y1="30594" x2="61186" y2="24020"/>
                        <a14:foregroundMark x1="65661" y1="43742" x2="56296" y2="34766"/>
                        <a14:foregroundMark x1="67586" y1="37168" x2="67846" y2="30594"/>
                        <a14:foregroundMark x1="33143" y1="68268" x2="34599" y2="58154"/>
                        <a14:foregroundMark x1="31582" y1="67383" x2="31842" y2="60051"/>
                        <a14:foregroundMark x1="31582" y1="71808" x2="31582" y2="68394"/>
                        <a14:foregroundMark x1="31582" y1="68394" x2="31582" y2="68394"/>
                        <a14:foregroundMark x1="32050" y1="61188" x2="30905" y2="61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9498689" y="2600933"/>
            <a:ext cx="1533929" cy="1543825"/>
          </a:xfrm>
          <a:prstGeom prst="rect">
            <a:avLst/>
          </a:prstGeom>
        </p:spPr>
      </p:pic>
      <p:sp>
        <p:nvSpPr>
          <p:cNvPr id="29" name="Hình chữ nhật: Góc Tròn 28">
            <a:extLst>
              <a:ext uri="{FF2B5EF4-FFF2-40B4-BE49-F238E27FC236}">
                <a16:creationId xmlns:a16="http://schemas.microsoft.com/office/drawing/2014/main" id="{69F77B2E-6B11-1FFE-1483-85F413AA2B8E}"/>
              </a:ext>
            </a:extLst>
          </p:cNvPr>
          <p:cNvSpPr/>
          <p:nvPr/>
        </p:nvSpPr>
        <p:spPr>
          <a:xfrm>
            <a:off x="12368824" y="-153025"/>
            <a:ext cx="2663892" cy="7126442"/>
          </a:xfrm>
          <a:prstGeom prst="roundRect">
            <a:avLst/>
          </a:prstGeom>
          <a:solidFill>
            <a:schemeClr val="bg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0" name="Chỗ dành sẵn cho Hình ảnh 14" descr="Ảnh có chứa kẹp giấy, văn phòng phẩm&#10;&#10;Mô tả được tạo tự động">
            <a:extLst>
              <a:ext uri="{FF2B5EF4-FFF2-40B4-BE49-F238E27FC236}">
                <a16:creationId xmlns:a16="http://schemas.microsoft.com/office/drawing/2014/main" id="{1787A095-ACD9-D809-BA87-DBB562F14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 rot="14657196">
            <a:off x="12536554" y="265731"/>
            <a:ext cx="2259874" cy="2274456"/>
          </a:xfrm>
          <a:prstGeom prst="roundRect">
            <a:avLst/>
          </a:prstGeom>
        </p:spPr>
      </p:pic>
      <p:pic>
        <p:nvPicPr>
          <p:cNvPr id="31" name="Chỗ dành sẵn cho Hình ảnh 16" descr="Ảnh có chứa bản lề, đồ kim loại, ngoài trời, khóa&#10;&#10;Mô tả được tạo tự động">
            <a:extLst>
              <a:ext uri="{FF2B5EF4-FFF2-40B4-BE49-F238E27FC236}">
                <a16:creationId xmlns:a16="http://schemas.microsoft.com/office/drawing/2014/main" id="{1CDEC031-8DE2-5B4D-95FD-D9042F9B160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9987" b="89886" l="31998" r="66337">
                        <a14:foregroundMark x1="31998" y1="65740" x2="33663" y2="65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>
            <a:fillRect/>
          </a:stretch>
        </p:blipFill>
        <p:spPr>
          <a:xfrm>
            <a:off x="12651199" y="2105614"/>
            <a:ext cx="2259874" cy="2274456"/>
          </a:xfrm>
        </p:spPr>
      </p:pic>
      <p:pic>
        <p:nvPicPr>
          <p:cNvPr id="32" name="Chỗ dành sẵn cho Hình ảnh 16">
            <a:extLst>
              <a:ext uri="{FF2B5EF4-FFF2-40B4-BE49-F238E27FC236}">
                <a16:creationId xmlns:a16="http://schemas.microsoft.com/office/drawing/2014/main" id="{E7823D1D-3508-ECD6-7EC2-FD8E787AEF7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33643" r="663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54" r="29554"/>
          <a:stretch/>
        </p:blipFill>
        <p:spPr>
          <a:xfrm>
            <a:off x="12524541" y="4381101"/>
            <a:ext cx="2259874" cy="2274456"/>
          </a:xfrm>
          <a:prstGeom prst="rect">
            <a:avLst/>
          </a:prstGeom>
        </p:spPr>
      </p:pic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15D891BE-1E1B-0031-0D42-9D5423AAEF15}"/>
              </a:ext>
            </a:extLst>
          </p:cNvPr>
          <p:cNvSpPr txBox="1"/>
          <p:nvPr/>
        </p:nvSpPr>
        <p:spPr>
          <a:xfrm>
            <a:off x="5987923" y="5065788"/>
            <a:ext cx="3199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>
                <a:latin typeface="+mj-lt"/>
              </a:rPr>
              <a:t>DIN 7981</a:t>
            </a: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D23148B5-6E43-1A91-F517-C7D7A9AA7FCE}"/>
              </a:ext>
            </a:extLst>
          </p:cNvPr>
          <p:cNvSpPr txBox="1"/>
          <p:nvPr/>
        </p:nvSpPr>
        <p:spPr>
          <a:xfrm>
            <a:off x="2609993" y="5065788"/>
            <a:ext cx="2472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>
                <a:latin typeface="+mj-lt"/>
              </a:rPr>
              <a:t>DIN 920</a:t>
            </a: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3B0F3870-3488-9C5C-064E-EB82213CE621}"/>
              </a:ext>
            </a:extLst>
          </p:cNvPr>
          <p:cNvSpPr txBox="1"/>
          <p:nvPr/>
        </p:nvSpPr>
        <p:spPr>
          <a:xfrm rot="10800000" flipV="1">
            <a:off x="9157946" y="5065788"/>
            <a:ext cx="2553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>
                <a:latin typeface="+mj-lt"/>
              </a:rPr>
              <a:t>DIN 976-1</a:t>
            </a:r>
          </a:p>
        </p:txBody>
      </p:sp>
    </p:spTree>
    <p:extLst>
      <p:ext uri="{BB962C8B-B14F-4D97-AF65-F5344CB8AC3E}">
        <p14:creationId xmlns:p14="http://schemas.microsoft.com/office/powerpoint/2010/main" val="3784356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36000">
              <a:schemeClr val="accent1">
                <a:lumMod val="40000"/>
                <a:lumOff val="60000"/>
              </a:schemeClr>
            </a:gs>
            <a:gs pos="72000">
              <a:schemeClr val="accent1">
                <a:lumMod val="60000"/>
                <a:lumOff val="40000"/>
              </a:schemeClr>
            </a:gs>
            <a:gs pos="94000">
              <a:schemeClr val="accent1">
                <a:alpha val="85000"/>
                <a:lumMod val="96000"/>
                <a:lumOff val="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: Góc Tròn 1">
            <a:extLst>
              <a:ext uri="{FF2B5EF4-FFF2-40B4-BE49-F238E27FC236}">
                <a16:creationId xmlns:a16="http://schemas.microsoft.com/office/drawing/2014/main" id="{5551462E-0E90-9766-99D1-91C941434230}"/>
              </a:ext>
            </a:extLst>
          </p:cNvPr>
          <p:cNvSpPr/>
          <p:nvPr/>
        </p:nvSpPr>
        <p:spPr>
          <a:xfrm rot="16200000">
            <a:off x="2711568" y="-13872888"/>
            <a:ext cx="7823456" cy="34603776"/>
          </a:xfrm>
          <a:prstGeom prst="roundRect">
            <a:avLst/>
          </a:prstGeom>
          <a:solidFill>
            <a:schemeClr val="bg2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 useBgFill="1">
        <p:nvSpPr>
          <p:cNvPr id="32" name="rounded rectangle">
            <a:extLst>
              <a:ext uri="{FF2B5EF4-FFF2-40B4-BE49-F238E27FC236}">
                <a16:creationId xmlns:a16="http://schemas.microsoft.com/office/drawing/2014/main" id="{BDE396DD-CD7E-FFC6-C306-56843EA804EA}"/>
              </a:ext>
            </a:extLst>
          </p:cNvPr>
          <p:cNvSpPr/>
          <p:nvPr/>
        </p:nvSpPr>
        <p:spPr>
          <a:xfrm>
            <a:off x="-4253761" y="1975830"/>
            <a:ext cx="3657600" cy="4114800"/>
          </a:xfrm>
          <a:prstGeom prst="roundRect">
            <a:avLst/>
          </a:prstGeom>
          <a:ln>
            <a:noFill/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D9A8CA49-480C-32CF-66A8-8FBFE19822F3}"/>
              </a:ext>
            </a:extLst>
          </p:cNvPr>
          <p:cNvSpPr txBox="1">
            <a:spLocks/>
          </p:cNvSpPr>
          <p:nvPr/>
        </p:nvSpPr>
        <p:spPr>
          <a:xfrm>
            <a:off x="-4154342" y="5370557"/>
            <a:ext cx="364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MÔ PHỎNG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CHUYỂN ĐỘNG</a:t>
            </a:r>
            <a:endParaRPr kumimoji="0" lang="en-LT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26" name="Oval 9">
            <a:extLst>
              <a:ext uri="{FF2B5EF4-FFF2-40B4-BE49-F238E27FC236}">
                <a16:creationId xmlns:a16="http://schemas.microsoft.com/office/drawing/2014/main" id="{BE38CED6-9735-5380-F3E2-CC71677A324A}"/>
              </a:ext>
            </a:extLst>
          </p:cNvPr>
          <p:cNvSpPr>
            <a:spLocks noChangeAspect="1"/>
          </p:cNvSpPr>
          <p:nvPr/>
        </p:nvSpPr>
        <p:spPr>
          <a:xfrm>
            <a:off x="4842646" y="2411724"/>
            <a:ext cx="2034552" cy="20345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Graphic 10" descr="Single gear">
            <a:extLst>
              <a:ext uri="{FF2B5EF4-FFF2-40B4-BE49-F238E27FC236}">
                <a16:creationId xmlns:a16="http://schemas.microsoft.com/office/drawing/2014/main" id="{F07BBD58-257B-8465-2F98-143A93778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7340" y="2446418"/>
            <a:ext cx="1965164" cy="1965164"/>
          </a:xfrm>
          <a:prstGeom prst="rect">
            <a:avLst/>
          </a:prstGeom>
        </p:spPr>
      </p:pic>
      <p:pic>
        <p:nvPicPr>
          <p:cNvPr id="28" name="Đồ họa 27" descr="Single gear outline">
            <a:extLst>
              <a:ext uri="{FF2B5EF4-FFF2-40B4-BE49-F238E27FC236}">
                <a16:creationId xmlns:a16="http://schemas.microsoft.com/office/drawing/2014/main" id="{092E40C6-F37A-723E-C37F-46B68A5AB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295073">
            <a:off x="1108407" y="-1322515"/>
            <a:ext cx="9503030" cy="9503030"/>
          </a:xfrm>
          <a:prstGeom prst="rect">
            <a:avLst/>
          </a:prstGeom>
        </p:spPr>
      </p:pic>
      <p:sp>
        <p:nvSpPr>
          <p:cNvPr id="29" name="TextBox 23">
            <a:extLst>
              <a:ext uri="{FF2B5EF4-FFF2-40B4-BE49-F238E27FC236}">
                <a16:creationId xmlns:a16="http://schemas.microsoft.com/office/drawing/2014/main" id="{4F426987-A4DC-934B-8F86-C42559FC8A0F}"/>
              </a:ext>
            </a:extLst>
          </p:cNvPr>
          <p:cNvSpPr txBox="1"/>
          <p:nvPr/>
        </p:nvSpPr>
        <p:spPr>
          <a:xfrm>
            <a:off x="3869633" y="4568056"/>
            <a:ext cx="3980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30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SIMULATION</a:t>
            </a:r>
            <a:endParaRPr kumimoji="0" lang="en-LT" sz="4000" b="1" i="0" u="none" strike="noStrike" kern="1200" cap="none" spc="30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 useBgFill="1">
        <p:nvSpPr>
          <p:cNvPr id="30" name="rounded rectangle">
            <a:extLst>
              <a:ext uri="{FF2B5EF4-FFF2-40B4-BE49-F238E27FC236}">
                <a16:creationId xmlns:a16="http://schemas.microsoft.com/office/drawing/2014/main" id="{F972DDDF-93A0-EDB6-6CCB-A1B967821643}"/>
              </a:ext>
            </a:extLst>
          </p:cNvPr>
          <p:cNvSpPr/>
          <p:nvPr/>
        </p:nvSpPr>
        <p:spPr>
          <a:xfrm>
            <a:off x="13006841" y="1975830"/>
            <a:ext cx="3657600" cy="4114800"/>
          </a:xfrm>
          <a:prstGeom prst="roundRect">
            <a:avLst/>
          </a:prstGeom>
          <a:ln>
            <a:noFill/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06FCBA62-BE39-B96D-9B3E-498BAA93A458}"/>
              </a:ext>
            </a:extLst>
          </p:cNvPr>
          <p:cNvSpPr txBox="1"/>
          <p:nvPr/>
        </p:nvSpPr>
        <p:spPr>
          <a:xfrm>
            <a:off x="13006841" y="5370557"/>
            <a:ext cx="3646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MÔ PHỎNG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THÁO LẮP</a:t>
            </a:r>
            <a:endParaRPr kumimoji="0" lang="en-LT" sz="2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812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36000">
              <a:schemeClr val="accent1">
                <a:lumMod val="40000"/>
                <a:lumOff val="60000"/>
              </a:schemeClr>
            </a:gs>
            <a:gs pos="72000">
              <a:schemeClr val="accent1">
                <a:lumMod val="60000"/>
                <a:lumOff val="40000"/>
              </a:schemeClr>
            </a:gs>
            <a:gs pos="94000">
              <a:schemeClr val="accent1">
                <a:alpha val="85000"/>
                <a:lumMod val="96000"/>
                <a:lumOff val="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ỗ dành sẵn cho Hình ảnh 20" descr="Ảnh có chứa văn phòng phẩm&#10;&#10;Mô tả được tạo tự động">
            <a:extLst>
              <a:ext uri="{FF2B5EF4-FFF2-40B4-BE49-F238E27FC236}">
                <a16:creationId xmlns:a16="http://schemas.microsoft.com/office/drawing/2014/main" id="{70B71A4E-3886-F4B5-7D31-9E1270480AD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1" b="92415" l="28772" r="70968">
                        <a14:foregroundMark x1="54422" y1="92415" x2="55983" y2="88622"/>
                        <a14:foregroundMark x1="67066" y1="35145" x2="63215" y2="32111"/>
                        <a14:foregroundMark x1="62799" y1="30721" x2="47919" y2="14791"/>
                        <a14:foregroundMark x1="68522" y1="37927" x2="70395" y2="45006"/>
                        <a14:foregroundMark x1="70968" y1="53477" x2="70968" y2="56890"/>
                        <a14:foregroundMark x1="70968" y1="51454" x2="70447" y2="46271"/>
                        <a14:foregroundMark x1="61759" y1="41846" x2="60094" y2="36536"/>
                        <a14:foregroundMark x1="63528" y1="45259" x2="63632" y2="46018"/>
                        <a14:foregroundMark x1="66649" y1="49431" x2="65193" y2="51707"/>
                        <a14:foregroundMark x1="54839" y1="50063" x2="49844" y2="54362"/>
                        <a14:foregroundMark x1="46930" y1="35145" x2="44641" y2="35145"/>
                        <a14:foregroundMark x1="46670" y1="39823" x2="43652" y2="35904"/>
                        <a14:foregroundMark x1="37149" y1="31100" x2="34287" y2="26549"/>
                        <a14:foregroundMark x1="37617" y1="50442" x2="35692" y2="51707"/>
                        <a14:foregroundMark x1="39282" y1="53097" x2="40999" y2="45259"/>
                        <a14:foregroundMark x1="30229" y1="56764" x2="28772" y2="47029"/>
                        <a14:foregroundMark x1="30701" y1="46650" x2="34235" y2="38180"/>
                        <a14:foregroundMark x1="38345" y1="45006" x2="34287" y2="39949"/>
                        <a14:foregroundMark x1="30541" y1="55247" x2="38710" y2="56258"/>
                        <a14:foregroundMark x1="47503" y1="39570" x2="42664" y2="39949"/>
                        <a14:foregroundMark x1="38762" y1="30973" x2="37565" y2="28066"/>
                        <a14:foregroundMark x1="37617" y1="25537" x2="35172" y2="28698"/>
                        <a14:foregroundMark x1="36681" y1="22882" x2="38137" y2="20228"/>
                        <a14:backgroundMark x1="37669" y1="48040" x2="37149" y2="47661"/>
                        <a14:backgroundMark x1="34651" y1="44501" x2="34547" y2="44501"/>
                        <a14:backgroundMark x1="31530" y1="47155" x2="31530" y2="47155"/>
                        <a14:backgroundMark x1="32414" y1="52718" x2="32414" y2="52718"/>
                        <a14:backgroundMark x1="35848" y1="52971" x2="35848" y2="52971"/>
                        <a14:backgroundMark x1="36681" y1="67762" x2="36681" y2="67762"/>
                        <a14:backgroundMark x1="44017" y1="78382" x2="44017" y2="78382"/>
                        <a14:backgroundMark x1="44017" y1="77750" x2="44017" y2="77750"/>
                        <a14:backgroundMark x1="48803" y1="71429" x2="48803" y2="71429"/>
                        <a14:backgroundMark x1="34495" y1="48925" x2="34495" y2="48925"/>
                        <a14:backgroundMark x1="30801" y1="46650" x2="30801" y2="46650"/>
                        <a14:backgroundMark x1="30645" y1="47029" x2="30645" y2="47029"/>
                        <a14:backgroundMark x1="41051" y1="45259" x2="41051" y2="45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42" t="-16" r="27385" b="16"/>
          <a:stretch/>
        </p:blipFill>
        <p:spPr>
          <a:xfrm>
            <a:off x="7263383" y="2098164"/>
            <a:ext cx="3264687" cy="2908300"/>
          </a:xfrm>
        </p:spPr>
      </p:pic>
      <p:sp useBgFill="1">
        <p:nvSpPr>
          <p:cNvPr id="14" name="rounded rectangle">
            <a:extLst>
              <a:ext uri="{FF2B5EF4-FFF2-40B4-BE49-F238E27FC236}">
                <a16:creationId xmlns:a16="http://schemas.microsoft.com/office/drawing/2014/main" id="{2E98FD9B-5855-DB9F-AB63-B9349EC6719B}"/>
              </a:ext>
            </a:extLst>
          </p:cNvPr>
          <p:cNvSpPr/>
          <p:nvPr/>
        </p:nvSpPr>
        <p:spPr>
          <a:xfrm>
            <a:off x="7072654" y="1899630"/>
            <a:ext cx="3657600" cy="4114800"/>
          </a:xfrm>
          <a:prstGeom prst="roundRect">
            <a:avLst/>
          </a:prstGeom>
          <a:ln>
            <a:noFill/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FA005-ED2D-B34A-B5F0-29CE343E0DAB}"/>
              </a:ext>
            </a:extLst>
          </p:cNvPr>
          <p:cNvGrpSpPr/>
          <p:nvPr/>
        </p:nvGrpSpPr>
        <p:grpSpPr>
          <a:xfrm>
            <a:off x="-828000" y="1813622"/>
            <a:ext cx="828000" cy="828000"/>
            <a:chOff x="-828000" y="503294"/>
            <a:chExt cx="828000" cy="828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7902362-D684-C14C-AC1D-84D8BC913A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Graphic 4" descr="Lightbulb">
              <a:extLst>
                <a:ext uri="{FF2B5EF4-FFF2-40B4-BE49-F238E27FC236}">
                  <a16:creationId xmlns:a16="http://schemas.microsoft.com/office/drawing/2014/main" id="{FE8AF9F5-A916-1940-95B5-49763E7A5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8F88F5-54D8-3E47-B6A3-29C39C6949CB}"/>
              </a:ext>
            </a:extLst>
          </p:cNvPr>
          <p:cNvGrpSpPr/>
          <p:nvPr/>
        </p:nvGrpSpPr>
        <p:grpSpPr>
          <a:xfrm>
            <a:off x="-828000" y="3069475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049621-9561-D142-8933-35B66BC7A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C89B3B06-233B-C245-B5D9-87D4E13DF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4E412C-49D3-C44F-98CF-76B22E18AA54}"/>
              </a:ext>
            </a:extLst>
          </p:cNvPr>
          <p:cNvGrpSpPr/>
          <p:nvPr/>
        </p:nvGrpSpPr>
        <p:grpSpPr>
          <a:xfrm>
            <a:off x="945606" y="4206382"/>
            <a:ext cx="828000" cy="828000"/>
            <a:chOff x="-828000" y="4206382"/>
            <a:chExt cx="828000" cy="82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449EFBF-DF5C-2C43-B1BE-BFB8C9DFA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955A39EE-7090-5641-A581-7F3353B0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75EA0D0B-7B56-214E-AFEB-E5C34AC8BAB2}"/>
              </a:ext>
            </a:extLst>
          </p:cNvPr>
          <p:cNvSpPr/>
          <p:nvPr/>
        </p:nvSpPr>
        <p:spPr>
          <a:xfrm rot="10800000">
            <a:off x="1" y="-5693512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raphic 18" descr="Lightbulb">
            <a:hlinkClick r:id="rId11" action="ppaction://hlinksldjump"/>
            <a:extLst>
              <a:ext uri="{FF2B5EF4-FFF2-40B4-BE49-F238E27FC236}">
                <a16:creationId xmlns:a16="http://schemas.microsoft.com/office/drawing/2014/main" id="{5D9247B3-88AB-DA4C-A21A-308C785744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488" y="1944371"/>
            <a:ext cx="618834" cy="618834"/>
          </a:xfrm>
          <a:prstGeom prst="rect">
            <a:avLst/>
          </a:prstGeom>
        </p:spPr>
      </p:pic>
      <p:pic>
        <p:nvPicPr>
          <p:cNvPr id="20" name="Graphic 19" descr="Upward trend">
            <a:hlinkClick r:id="rId14" action="ppaction://hlinksldjump"/>
            <a:extLst>
              <a:ext uri="{FF2B5EF4-FFF2-40B4-BE49-F238E27FC236}">
                <a16:creationId xmlns:a16="http://schemas.microsoft.com/office/drawing/2014/main" id="{FF1F7143-DA6B-A947-A75C-193014C03A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3488" y="3172908"/>
            <a:ext cx="618834" cy="618834"/>
          </a:xfrm>
          <a:prstGeom prst="rect">
            <a:avLst/>
          </a:prstGeom>
        </p:spPr>
      </p:pic>
      <p:pic>
        <p:nvPicPr>
          <p:cNvPr id="22" name="Graphic 21" descr="Single gear">
            <a:hlinkClick r:id="rId17" action="ppaction://hlinksldjump"/>
            <a:extLst>
              <a:ext uri="{FF2B5EF4-FFF2-40B4-BE49-F238E27FC236}">
                <a16:creationId xmlns:a16="http://schemas.microsoft.com/office/drawing/2014/main" id="{9D1C8458-31B5-E04B-879C-0DE0B9F691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3488" y="4310965"/>
            <a:ext cx="618834" cy="618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2844A5-9808-1948-A35F-F25460FD6A2A}"/>
              </a:ext>
            </a:extLst>
          </p:cNvPr>
          <p:cNvSpPr txBox="1"/>
          <p:nvPr/>
        </p:nvSpPr>
        <p:spPr>
          <a:xfrm>
            <a:off x="4933811" y="583080"/>
            <a:ext cx="2967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MÔ PHỎNG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8C8C1021-1576-DA46-B2B6-561B2E585E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1540000">
            <a:off x="4238566" y="1166190"/>
            <a:ext cx="4479188" cy="161337"/>
          </a:xfrm>
          <a:prstGeom prst="rect">
            <a:avLst/>
          </a:prstGeom>
        </p:spPr>
      </p:pic>
      <p:grpSp>
        <p:nvGrpSpPr>
          <p:cNvPr id="2" name="Group 11">
            <a:extLst>
              <a:ext uri="{FF2B5EF4-FFF2-40B4-BE49-F238E27FC236}">
                <a16:creationId xmlns:a16="http://schemas.microsoft.com/office/drawing/2014/main" id="{CED759AD-0F2B-27EC-FC5A-4A3EE154126E}"/>
              </a:ext>
            </a:extLst>
          </p:cNvPr>
          <p:cNvGrpSpPr/>
          <p:nvPr/>
        </p:nvGrpSpPr>
        <p:grpSpPr>
          <a:xfrm>
            <a:off x="-839237" y="582813"/>
            <a:ext cx="828000" cy="828000"/>
            <a:chOff x="-828000" y="5462235"/>
            <a:chExt cx="828000" cy="828000"/>
          </a:xfrm>
        </p:grpSpPr>
        <p:sp>
          <p:nvSpPr>
            <p:cNvPr id="120" name="Oval 12">
              <a:extLst>
                <a:ext uri="{FF2B5EF4-FFF2-40B4-BE49-F238E27FC236}">
                  <a16:creationId xmlns:a16="http://schemas.microsoft.com/office/drawing/2014/main" id="{216B0C8D-5BB4-160E-D849-C1592EB7EC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1" name="Graphic 13" descr="Users">
              <a:extLst>
                <a:ext uri="{FF2B5EF4-FFF2-40B4-BE49-F238E27FC236}">
                  <a16:creationId xmlns:a16="http://schemas.microsoft.com/office/drawing/2014/main" id="{09BDFC8A-42D9-1D19-67DF-B64DC067F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pic>
        <p:nvPicPr>
          <p:cNvPr id="122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D5860EA6-FBE6-4454-A441-F7CF41A6D6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52914" y="687396"/>
            <a:ext cx="618834" cy="618834"/>
          </a:xfrm>
          <a:prstGeom prst="rect">
            <a:avLst/>
          </a:prstGeom>
        </p:spPr>
      </p:pic>
      <p:sp>
        <p:nvSpPr>
          <p:cNvPr id="123" name="TextBox 66">
            <a:extLst>
              <a:ext uri="{FF2B5EF4-FFF2-40B4-BE49-F238E27FC236}">
                <a16:creationId xmlns:a16="http://schemas.microsoft.com/office/drawing/2014/main" id="{C5A2F0A1-0FA8-55CE-1477-C58D15BF91FA}"/>
              </a:ext>
            </a:extLst>
          </p:cNvPr>
          <p:cNvSpPr txBox="1"/>
          <p:nvPr/>
        </p:nvSpPr>
        <p:spPr>
          <a:xfrm>
            <a:off x="191336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 useBgFill="1">
        <p:nvSpPr>
          <p:cNvPr id="23" name="rounded rectangle">
            <a:extLst>
              <a:ext uri="{FF2B5EF4-FFF2-40B4-BE49-F238E27FC236}">
                <a16:creationId xmlns:a16="http://schemas.microsoft.com/office/drawing/2014/main" id="{AB60315E-AD14-0408-0C27-59F6820553C7}"/>
              </a:ext>
            </a:extLst>
          </p:cNvPr>
          <p:cNvSpPr/>
          <p:nvPr/>
        </p:nvSpPr>
        <p:spPr>
          <a:xfrm>
            <a:off x="2548978" y="1899630"/>
            <a:ext cx="3657600" cy="4114800"/>
          </a:xfrm>
          <a:prstGeom prst="roundRect">
            <a:avLst/>
          </a:prstGeom>
          <a:ln>
            <a:noFill/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FCE267D7-E95D-AB5F-6795-215DA36B77FC}"/>
              </a:ext>
            </a:extLst>
          </p:cNvPr>
          <p:cNvSpPr txBox="1">
            <a:spLocks/>
          </p:cNvSpPr>
          <p:nvPr/>
        </p:nvSpPr>
        <p:spPr>
          <a:xfrm>
            <a:off x="2548977" y="5294357"/>
            <a:ext cx="364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MÔ PHỎNG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CHUYỂN ĐỘNG</a:t>
            </a:r>
            <a:endParaRPr kumimoji="0" lang="en-LT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1" name="Chỗ dành sẵn cho Hình ảnh 30" descr="Ảnh có chứa bầu trời, đồ chơi, ngoài trời&#10;&#10;Mô tả được tạo tự động">
            <a:extLst>
              <a:ext uri="{FF2B5EF4-FFF2-40B4-BE49-F238E27FC236}">
                <a16:creationId xmlns:a16="http://schemas.microsoft.com/office/drawing/2014/main" id="{8E4E3D4F-B508-D369-A5E5-4D11A15ED3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8597" b="94817" l="24188" r="67088">
                        <a14:foregroundMark x1="34597" y1="22756" x2="34597" y2="41466"/>
                        <a14:foregroundMark x1="35379" y1="20480" x2="36883" y2="31858"/>
                        <a14:foregroundMark x1="32310" y1="42857" x2="30626" y2="46271"/>
                        <a14:foregroundMark x1="30806" y1="37168" x2="26474" y2="41466"/>
                        <a14:foregroundMark x1="31444" y1="60683" x2="31047" y2="71176"/>
                        <a14:foregroundMark x1="31889" y1="48925" x2="31444" y2="60683"/>
                        <a14:foregroundMark x1="36883" y1="93047" x2="36883" y2="93047"/>
                        <a14:foregroundMark x1="37709" y1="94311" x2="34777" y2="90392"/>
                        <a14:foregroundMark x1="66546" y1="17446" x2="66546" y2="17446"/>
                        <a14:foregroundMark x1="66787" y1="17446" x2="66787" y2="17446"/>
                        <a14:foregroundMark x1="67208" y1="17446" x2="64681" y2="14791"/>
                        <a14:foregroundMark x1="63057" y1="8723" x2="60529" y2="10872"/>
                        <a14:foregroundMark x1="26053" y1="51075" x2="26053" y2="65107"/>
                        <a14:foregroundMark x1="24609" y1="62832" x2="24188" y2="60683"/>
                        <a14:foregroundMark x1="29222" y1="83615" x2="29182" y2="84324"/>
                        <a14:foregroundMark x1="29553" y1="77750" x2="29496" y2="78755"/>
                        <a14:foregroundMark x1="29292" y1="75095" x2="28339" y2="68521"/>
                        <a14:foregroundMark x1="28761" y1="75095" x2="28761" y2="74210"/>
                        <a14:foregroundMark x1="28761" y1="78474" x2="28761" y2="77750"/>
                        <a14:foregroundMark x1="28761" y1="83439" x2="28761" y2="86473"/>
                        <a14:foregroundMark x1="28761" y1="77750" x2="28761" y2="78474"/>
                        <a14:foregroundMark x1="48977" y1="81795" x2="48977" y2="77118"/>
                        <a14:backgroundMark x1="29603" y1="63338" x2="30385" y2="61947"/>
                        <a14:backgroundMark x1="30385" y1="60683" x2="30385" y2="60683"/>
                        <a14:backgroundMark x1="30205" y1="60683" x2="29182" y2="63338"/>
                        <a14:backgroundMark x1="30205" y1="49305" x2="29182" y2="52845"/>
                        <a14:backgroundMark x1="29182" y1="75095" x2="29182" y2="77750"/>
                        <a14:backgroundMark x1="29182" y1="78635" x2="28761" y2="83439"/>
                        <a14:backgroundMark x1="30385" y1="85209" x2="29603" y2="83818"/>
                        <a14:backgroundMark x1="38087" y1="95196" x2="37906" y2="94311"/>
                        <a14:backgroundMark x1="38087" y1="94311" x2="38087" y2="94817"/>
                        <a14:backgroundMark x1="63057" y1="8344" x2="63658" y2="8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1" t="126" r="32694" b="-126"/>
          <a:stretch/>
        </p:blipFill>
        <p:spPr>
          <a:xfrm>
            <a:off x="2773310" y="2109111"/>
            <a:ext cx="3322690" cy="2908300"/>
          </a:xfrm>
        </p:spPr>
      </p:pic>
      <p:sp>
        <p:nvSpPr>
          <p:cNvPr id="17" name="TextBox 23">
            <a:extLst>
              <a:ext uri="{FF2B5EF4-FFF2-40B4-BE49-F238E27FC236}">
                <a16:creationId xmlns:a16="http://schemas.microsoft.com/office/drawing/2014/main" id="{95762016-6255-3821-37D6-AD21D45431B5}"/>
              </a:ext>
            </a:extLst>
          </p:cNvPr>
          <p:cNvSpPr txBox="1"/>
          <p:nvPr/>
        </p:nvSpPr>
        <p:spPr>
          <a:xfrm>
            <a:off x="7072654" y="5294357"/>
            <a:ext cx="3646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MÔ PHỎNG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THÁO LẮP</a:t>
            </a:r>
            <a:endParaRPr kumimoji="0" lang="en-LT" sz="2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Phóng to Trang chiếu 14">
                <a:extLst>
                  <a:ext uri="{FF2B5EF4-FFF2-40B4-BE49-F238E27FC236}">
                    <a16:creationId xmlns:a16="http://schemas.microsoft.com/office/drawing/2014/main" id="{A709FFCD-0062-8799-38C0-9A4EAA3D11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3154886"/>
                  </p:ext>
                </p:extLst>
              </p:nvPr>
            </p:nvGraphicFramePr>
            <p:xfrm>
              <a:off x="2758566" y="2387934"/>
              <a:ext cx="3514692" cy="2807615"/>
            </p:xfrm>
            <a:graphic>
              <a:graphicData uri="http://schemas.microsoft.com/office/powerpoint/2016/slidezoom">
                <pslz:sldZm>
                  <pslz:sldZmObj sldId="279" cId="1258568930">
                    <pslz:zmPr id="{DE57FF14-728F-4BE1-B725-4FCA2C434EB7}" imageType="cover" transitionDur="1000">
                      <p166:blipFill xmlns:p166="http://schemas.microsoft.com/office/powerpoint/2016/6/main"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14692" cy="280761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Phóng to Trang chiếu 14">
                <a:extLst>
                  <a:ext uri="{FF2B5EF4-FFF2-40B4-BE49-F238E27FC236}">
                    <a16:creationId xmlns:a16="http://schemas.microsoft.com/office/drawing/2014/main" id="{A709FFCD-0062-8799-38C0-9A4EAA3D11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8566" y="2387934"/>
                <a:ext cx="3514692" cy="2807615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pic>
        <p:nvPicPr>
          <p:cNvPr id="25" name="Chỗ dành sẵn cho Hình ảnh 20" descr="Ảnh có chứa văn phòng phẩm&#10;&#10;Mô tả được tạo tự động">
            <a:extLst>
              <a:ext uri="{FF2B5EF4-FFF2-40B4-BE49-F238E27FC236}">
                <a16:creationId xmlns:a16="http://schemas.microsoft.com/office/drawing/2014/main" id="{4CD8CBF5-3540-9DC5-64EB-2865E913F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1" b="92415" l="28772" r="70968">
                        <a14:foregroundMark x1="54422" y1="92415" x2="55983" y2="88622"/>
                        <a14:foregroundMark x1="67066" y1="35145" x2="63215" y2="32111"/>
                        <a14:foregroundMark x1="62799" y1="30721" x2="47919" y2="14791"/>
                        <a14:foregroundMark x1="68522" y1="37927" x2="70395" y2="45006"/>
                        <a14:foregroundMark x1="70968" y1="53477" x2="70968" y2="56890"/>
                        <a14:foregroundMark x1="70968" y1="51454" x2="70447" y2="46271"/>
                        <a14:foregroundMark x1="61759" y1="41846" x2="60094" y2="36536"/>
                        <a14:foregroundMark x1="63528" y1="45259" x2="63632" y2="46018"/>
                        <a14:foregroundMark x1="66649" y1="49431" x2="65193" y2="51707"/>
                        <a14:foregroundMark x1="54839" y1="50063" x2="49844" y2="54362"/>
                        <a14:foregroundMark x1="46930" y1="35145" x2="44641" y2="35145"/>
                        <a14:foregroundMark x1="46670" y1="39823" x2="43652" y2="35904"/>
                        <a14:foregroundMark x1="37149" y1="31100" x2="34287" y2="26549"/>
                        <a14:foregroundMark x1="37617" y1="50442" x2="35692" y2="51707"/>
                        <a14:foregroundMark x1="39282" y1="53097" x2="40999" y2="45259"/>
                        <a14:foregroundMark x1="30229" y1="56764" x2="28772" y2="47029"/>
                        <a14:foregroundMark x1="30701" y1="46650" x2="34235" y2="38180"/>
                        <a14:foregroundMark x1="38345" y1="45006" x2="34287" y2="39949"/>
                        <a14:foregroundMark x1="30541" y1="55247" x2="38710" y2="56258"/>
                        <a14:foregroundMark x1="47503" y1="39570" x2="42664" y2="39949"/>
                        <a14:foregroundMark x1="38762" y1="30973" x2="37565" y2="28066"/>
                        <a14:foregroundMark x1="37617" y1="25537" x2="35172" y2="28698"/>
                        <a14:foregroundMark x1="36681" y1="22882" x2="38137" y2="20228"/>
                        <a14:backgroundMark x1="37669" y1="48040" x2="37149" y2="47661"/>
                        <a14:backgroundMark x1="34651" y1="44501" x2="34547" y2="44501"/>
                        <a14:backgroundMark x1="31530" y1="47155" x2="31530" y2="47155"/>
                        <a14:backgroundMark x1="32414" y1="52718" x2="32414" y2="52718"/>
                        <a14:backgroundMark x1="35848" y1="52971" x2="35848" y2="52971"/>
                        <a14:backgroundMark x1="36681" y1="67762" x2="36681" y2="67762"/>
                        <a14:backgroundMark x1="44017" y1="78382" x2="44017" y2="78382"/>
                        <a14:backgroundMark x1="44017" y1="77750" x2="44017" y2="77750"/>
                        <a14:backgroundMark x1="48803" y1="71429" x2="48803" y2="71429"/>
                        <a14:backgroundMark x1="34495" y1="48925" x2="34495" y2="48925"/>
                        <a14:backgroundMark x1="30801" y1="46650" x2="30801" y2="46650"/>
                        <a14:backgroundMark x1="30645" y1="47029" x2="30645" y2="47029"/>
                        <a14:backgroundMark x1="41051" y1="45259" x2="41051" y2="45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42" t="-16" r="27385" b="16"/>
          <a:stretch/>
        </p:blipFill>
        <p:spPr>
          <a:xfrm>
            <a:off x="7263382" y="2028175"/>
            <a:ext cx="3264687" cy="29083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Phóng to Trang chiếu 12">
                <a:extLst>
                  <a:ext uri="{FF2B5EF4-FFF2-40B4-BE49-F238E27FC236}">
                    <a16:creationId xmlns:a16="http://schemas.microsoft.com/office/drawing/2014/main" id="{3799E427-6DEE-8BD1-5A45-0E975A5A1F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2074723"/>
                  </p:ext>
                </p:extLst>
              </p:nvPr>
            </p:nvGraphicFramePr>
            <p:xfrm>
              <a:off x="7460329" y="2531200"/>
              <a:ext cx="2870791" cy="2398599"/>
            </p:xfrm>
            <a:graphic>
              <a:graphicData uri="http://schemas.microsoft.com/office/powerpoint/2016/slidezoom">
                <pslz:sldZm>
                  <pslz:sldZmObj sldId="264" cId="2475483233">
                    <pslz:zmPr id="{5E970186-6E5C-4C4D-ABBC-D5E6AF5BE670}" imageType="cover" transitionDur="1000">
                      <p166:blipFill xmlns:p166="http://schemas.microsoft.com/office/powerpoint/2016/6/main"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70791" cy="239859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Phóng to Trang chiếu 12">
                <a:extLst>
                  <a:ext uri="{FF2B5EF4-FFF2-40B4-BE49-F238E27FC236}">
                    <a16:creationId xmlns:a16="http://schemas.microsoft.com/office/drawing/2014/main" id="{3799E427-6DEE-8BD1-5A45-0E975A5A1F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0329" y="2531200"/>
                <a:ext cx="2870791" cy="2398599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737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36000">
              <a:schemeClr val="accent1">
                <a:lumMod val="40000"/>
                <a:lumOff val="60000"/>
              </a:schemeClr>
            </a:gs>
            <a:gs pos="72000">
              <a:schemeClr val="accent1">
                <a:lumMod val="60000"/>
                <a:lumOff val="40000"/>
              </a:schemeClr>
            </a:gs>
            <a:gs pos="94000">
              <a:schemeClr val="accent1">
                <a:alpha val="85000"/>
                <a:lumMod val="96000"/>
                <a:lumOff val="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025">
            <a:hlinkClick r:id="" action="ppaction://media"/>
            <a:extLst>
              <a:ext uri="{FF2B5EF4-FFF2-40B4-BE49-F238E27FC236}">
                <a16:creationId xmlns:a16="http://schemas.microsoft.com/office/drawing/2014/main" id="{7ADBA4AE-804C-0DAE-0057-0A87BFB4900A}"/>
              </a:ext>
            </a:extLst>
          </p:cNvPr>
          <p:cNvPicPr>
            <a:picLocks noGrp="1" noChangeAspect="1"/>
          </p:cNvPicPr>
          <p:nvPr>
            <p:ph type="media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907893" y="-1587"/>
            <a:ext cx="16007786" cy="6859588"/>
          </a:xfrm>
        </p:spPr>
      </p:pic>
      <p:pic>
        <p:nvPicPr>
          <p:cNvPr id="3" name="Chỗ dành sẵn cho Hình ảnh 20" descr="Ảnh có chứa văn phòng phẩm&#10;&#10;Mô tả được tạo tự động">
            <a:extLst>
              <a:ext uri="{FF2B5EF4-FFF2-40B4-BE49-F238E27FC236}">
                <a16:creationId xmlns:a16="http://schemas.microsoft.com/office/drawing/2014/main" id="{28A8201D-9DAC-E69E-C947-5E68B0D25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61" b="92415" l="28772" r="70968">
                        <a14:foregroundMark x1="54422" y1="92415" x2="55983" y2="88622"/>
                        <a14:foregroundMark x1="67066" y1="35145" x2="63215" y2="32111"/>
                        <a14:foregroundMark x1="62799" y1="30721" x2="47919" y2="14791"/>
                        <a14:foregroundMark x1="68522" y1="37927" x2="70395" y2="45006"/>
                        <a14:foregroundMark x1="70968" y1="53477" x2="70968" y2="56890"/>
                        <a14:foregroundMark x1="70968" y1="51454" x2="70447" y2="46271"/>
                        <a14:foregroundMark x1="61759" y1="41846" x2="60094" y2="36536"/>
                        <a14:foregroundMark x1="63528" y1="45259" x2="63632" y2="46018"/>
                        <a14:foregroundMark x1="66649" y1="49431" x2="65193" y2="51707"/>
                        <a14:foregroundMark x1="54839" y1="50063" x2="49844" y2="54362"/>
                        <a14:foregroundMark x1="46930" y1="35145" x2="44641" y2="35145"/>
                        <a14:foregroundMark x1="46670" y1="39823" x2="43652" y2="35904"/>
                        <a14:foregroundMark x1="37149" y1="31100" x2="34287" y2="26549"/>
                        <a14:foregroundMark x1="37617" y1="50442" x2="35692" y2="51707"/>
                        <a14:foregroundMark x1="39282" y1="53097" x2="40999" y2="45259"/>
                        <a14:foregroundMark x1="30229" y1="56764" x2="28772" y2="47029"/>
                        <a14:foregroundMark x1="30701" y1="46650" x2="34235" y2="38180"/>
                        <a14:foregroundMark x1="38345" y1="45006" x2="34287" y2="39949"/>
                        <a14:foregroundMark x1="30541" y1="55247" x2="38710" y2="56258"/>
                        <a14:foregroundMark x1="47503" y1="39570" x2="42664" y2="39949"/>
                        <a14:foregroundMark x1="38762" y1="30973" x2="37565" y2="28066"/>
                        <a14:foregroundMark x1="37617" y1="25537" x2="35172" y2="28698"/>
                        <a14:foregroundMark x1="36681" y1="22882" x2="38137" y2="20228"/>
                        <a14:backgroundMark x1="37669" y1="48040" x2="37149" y2="47661"/>
                        <a14:backgroundMark x1="34651" y1="44501" x2="34547" y2="44501"/>
                        <a14:backgroundMark x1="31530" y1="47155" x2="31530" y2="47155"/>
                        <a14:backgroundMark x1="32414" y1="52718" x2="32414" y2="52718"/>
                        <a14:backgroundMark x1="35848" y1="52971" x2="35848" y2="52971"/>
                        <a14:backgroundMark x1="36681" y1="67762" x2="36681" y2="67762"/>
                        <a14:backgroundMark x1="44017" y1="78382" x2="44017" y2="78382"/>
                        <a14:backgroundMark x1="44017" y1="77750" x2="44017" y2="77750"/>
                        <a14:backgroundMark x1="48803" y1="71429" x2="48803" y2="71429"/>
                        <a14:backgroundMark x1="34495" y1="48925" x2="34495" y2="48925"/>
                        <a14:backgroundMark x1="30801" y1="46650" x2="30801" y2="46650"/>
                        <a14:backgroundMark x1="30645" y1="47029" x2="30645" y2="47029"/>
                        <a14:backgroundMark x1="41051" y1="45259" x2="41051" y2="45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42" t="-16" r="27385" b="16"/>
          <a:stretch/>
        </p:blipFill>
        <p:spPr>
          <a:xfrm>
            <a:off x="12600927" y="2799913"/>
            <a:ext cx="3264687" cy="2908300"/>
          </a:xfrm>
          <a:prstGeom prst="rect">
            <a:avLst/>
          </a:prstGeom>
        </p:spPr>
      </p:pic>
      <p:pic>
        <p:nvPicPr>
          <p:cNvPr id="30" name="Đồ họa 29" descr="Circle with left arrow outline">
            <a:hlinkClick r:id="rId8" action="ppaction://hlinksldjump"/>
            <a:extLst>
              <a:ext uri="{FF2B5EF4-FFF2-40B4-BE49-F238E27FC236}">
                <a16:creationId xmlns:a16="http://schemas.microsoft.com/office/drawing/2014/main" id="{B15F78AC-E502-0F52-35D3-5C2D29E6A2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0439400" y="330200"/>
            <a:ext cx="914400" cy="914400"/>
          </a:xfrm>
          <a:prstGeom prst="rect">
            <a:avLst/>
          </a:prstGeom>
        </p:spPr>
      </p:pic>
      <p:pic>
        <p:nvPicPr>
          <p:cNvPr id="2" name="Chỗ dành sẵn cho Hình ảnh 30" descr="Ảnh có chứa bầu trời, đồ chơi, ngoài trời&#10;&#10;Mô tả được tạo tự động">
            <a:extLst>
              <a:ext uri="{FF2B5EF4-FFF2-40B4-BE49-F238E27FC236}">
                <a16:creationId xmlns:a16="http://schemas.microsoft.com/office/drawing/2014/main" id="{931E5048-1954-8BDB-4D23-7493B2463B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597" b="94817" l="24188" r="67088">
                        <a14:foregroundMark x1="34597" y1="22756" x2="34597" y2="41466"/>
                        <a14:foregroundMark x1="35379" y1="20480" x2="36883" y2="31858"/>
                        <a14:foregroundMark x1="32310" y1="42857" x2="30626" y2="46271"/>
                        <a14:foregroundMark x1="30806" y1="37168" x2="26474" y2="41466"/>
                        <a14:foregroundMark x1="31444" y1="60683" x2="31047" y2="71176"/>
                        <a14:foregroundMark x1="31889" y1="48925" x2="31444" y2="60683"/>
                        <a14:foregroundMark x1="36883" y1="93047" x2="36883" y2="93047"/>
                        <a14:foregroundMark x1="37709" y1="94311" x2="34777" y2="90392"/>
                        <a14:foregroundMark x1="66546" y1="17446" x2="66546" y2="17446"/>
                        <a14:foregroundMark x1="66787" y1="17446" x2="66787" y2="17446"/>
                        <a14:foregroundMark x1="67208" y1="17446" x2="64681" y2="14791"/>
                        <a14:foregroundMark x1="63057" y1="8723" x2="60529" y2="10872"/>
                        <a14:foregroundMark x1="26053" y1="51075" x2="26053" y2="65107"/>
                        <a14:foregroundMark x1="24609" y1="62832" x2="24188" y2="60683"/>
                        <a14:foregroundMark x1="29222" y1="83615" x2="29182" y2="84324"/>
                        <a14:foregroundMark x1="29553" y1="77750" x2="29496" y2="78755"/>
                        <a14:foregroundMark x1="29292" y1="75095" x2="28339" y2="68521"/>
                        <a14:foregroundMark x1="28761" y1="75095" x2="28761" y2="74210"/>
                        <a14:foregroundMark x1="28761" y1="78474" x2="28761" y2="77750"/>
                        <a14:foregroundMark x1="28761" y1="83439" x2="28761" y2="86473"/>
                        <a14:foregroundMark x1="28761" y1="77750" x2="28761" y2="78474"/>
                        <a14:backgroundMark x1="29603" y1="63338" x2="30385" y2="61947"/>
                        <a14:backgroundMark x1="30385" y1="60683" x2="30385" y2="60683"/>
                        <a14:backgroundMark x1="30205" y1="60683" x2="29182" y2="63338"/>
                        <a14:backgroundMark x1="30205" y1="49305" x2="29182" y2="52845"/>
                        <a14:backgroundMark x1="29182" y1="75095" x2="29182" y2="77750"/>
                        <a14:backgroundMark x1="29182" y1="78635" x2="28761" y2="83439"/>
                        <a14:backgroundMark x1="30385" y1="85209" x2="29603" y2="83818"/>
                        <a14:backgroundMark x1="38087" y1="95196" x2="37906" y2="94311"/>
                        <a14:backgroundMark x1="38087" y1="94311" x2="38087" y2="94817"/>
                        <a14:backgroundMark x1="63057" y1="8344" x2="63658" y2="8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13" r="29113"/>
          <a:stretch>
            <a:fillRect/>
          </a:stretch>
        </p:blipFill>
        <p:spPr>
          <a:xfrm>
            <a:off x="2501900" y="7256822"/>
            <a:ext cx="25527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8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36000">
              <a:schemeClr val="accent1">
                <a:lumMod val="40000"/>
                <a:lumOff val="60000"/>
              </a:schemeClr>
            </a:gs>
            <a:gs pos="72000">
              <a:schemeClr val="accent1">
                <a:lumMod val="60000"/>
                <a:lumOff val="40000"/>
              </a:schemeClr>
            </a:gs>
            <a:gs pos="94000">
              <a:schemeClr val="accent1">
                <a:alpha val="85000"/>
                <a:lumMod val="96000"/>
                <a:lumOff val="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PChuyendong">
            <a:hlinkClick r:id="" action="ppaction://media"/>
            <a:extLst>
              <a:ext uri="{FF2B5EF4-FFF2-40B4-BE49-F238E27FC236}">
                <a16:creationId xmlns:a16="http://schemas.microsoft.com/office/drawing/2014/main" id="{F21D8951-7F8A-F0DD-58D5-D3766CE3360A}"/>
              </a:ext>
            </a:extLst>
          </p:cNvPr>
          <p:cNvPicPr>
            <a:picLocks noGrp="1" noChangeAspect="1"/>
          </p:cNvPicPr>
          <p:nvPr>
            <p:ph type="media"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460" t="8590" r="15058" b="7350"/>
          <a:stretch/>
        </p:blipFill>
        <p:spPr>
          <a:xfrm>
            <a:off x="114300" y="1"/>
            <a:ext cx="11963400" cy="6858000"/>
          </a:xfrm>
        </p:spPr>
      </p:pic>
      <p:pic>
        <p:nvPicPr>
          <p:cNvPr id="2" name="Đồ họa 1" descr="Circle with left arrow outline">
            <a:hlinkClick r:id="rId6" action="ppaction://hlinksldjump"/>
            <a:extLst>
              <a:ext uri="{FF2B5EF4-FFF2-40B4-BE49-F238E27FC236}">
                <a16:creationId xmlns:a16="http://schemas.microsoft.com/office/drawing/2014/main" id="{3ED67FF2-B083-9860-E9DB-7324CA069D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439400" y="330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6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tx1">
                <a:lumMod val="50000"/>
                <a:lumOff val="50000"/>
              </a:schemeClr>
            </a:gs>
            <a:gs pos="47000">
              <a:schemeClr val="tx1">
                <a:lumMod val="65000"/>
                <a:lumOff val="35000"/>
                <a:alpha val="45000"/>
              </a:schemeClr>
            </a:gs>
            <a:gs pos="78000">
              <a:schemeClr val="bg2">
                <a:alpha val="66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22BDA4B8-DCEA-DDA9-65B7-AEF32C97DE29}"/>
              </a:ext>
            </a:extLst>
          </p:cNvPr>
          <p:cNvSpPr/>
          <p:nvPr/>
        </p:nvSpPr>
        <p:spPr>
          <a:xfrm>
            <a:off x="-2128" y="-33961"/>
            <a:ext cx="12194127" cy="6858000"/>
          </a:xfrm>
          <a:prstGeom prst="rect">
            <a:avLst/>
          </a:prstGeom>
          <a:gradFill>
            <a:gsLst>
              <a:gs pos="38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554224-A3A2-6044-8B97-870EC501488D}"/>
              </a:ext>
            </a:extLst>
          </p:cNvPr>
          <p:cNvGrpSpPr/>
          <p:nvPr/>
        </p:nvGrpSpPr>
        <p:grpSpPr>
          <a:xfrm>
            <a:off x="-871326" y="1757997"/>
            <a:ext cx="828000" cy="828000"/>
            <a:chOff x="-828000" y="503294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7BCD9D6-4EBF-B044-9AC8-6FE2AEF7F7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Graphic 33" descr="Lightbulb">
              <a:extLst>
                <a:ext uri="{FF2B5EF4-FFF2-40B4-BE49-F238E27FC236}">
                  <a16:creationId xmlns:a16="http://schemas.microsoft.com/office/drawing/2014/main" id="{69A111AA-089D-BC47-B236-8D4D616D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1A661F-AB0E-4446-9375-3869F60865D8}"/>
              </a:ext>
            </a:extLst>
          </p:cNvPr>
          <p:cNvGrpSpPr/>
          <p:nvPr/>
        </p:nvGrpSpPr>
        <p:grpSpPr>
          <a:xfrm>
            <a:off x="-828000" y="4206382"/>
            <a:ext cx="828000" cy="828000"/>
            <a:chOff x="-828000" y="4206382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574B25-D4D4-3B4A-84BD-61F16D114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Graphic 39" descr="Single gear">
              <a:extLst>
                <a:ext uri="{FF2B5EF4-FFF2-40B4-BE49-F238E27FC236}">
                  <a16:creationId xmlns:a16="http://schemas.microsoft.com/office/drawing/2014/main" id="{BC0B43F6-4773-CF4C-8319-6D8FA505F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sp>
        <p:nvSpPr>
          <p:cNvPr id="47" name="Freeform 46">
            <a:extLst>
              <a:ext uri="{FF2B5EF4-FFF2-40B4-BE49-F238E27FC236}">
                <a16:creationId xmlns:a16="http://schemas.microsoft.com/office/drawing/2014/main" id="{23EEECD3-D9B6-A849-80A9-833A93365D91}"/>
              </a:ext>
            </a:extLst>
          </p:cNvPr>
          <p:cNvSpPr/>
          <p:nvPr/>
        </p:nvSpPr>
        <p:spPr>
          <a:xfrm rot="10800000">
            <a:off x="-36708" y="-937043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Graphic 47" descr="Lightbulb">
            <a:hlinkClick r:id="rId7" action="ppaction://hlinksldjump"/>
            <a:extLst>
              <a:ext uri="{FF2B5EF4-FFF2-40B4-BE49-F238E27FC236}">
                <a16:creationId xmlns:a16="http://schemas.microsoft.com/office/drawing/2014/main" id="{3A4946F9-7A70-8C4B-AD36-118CD5548F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488" y="634043"/>
            <a:ext cx="618834" cy="618834"/>
          </a:xfrm>
          <a:prstGeom prst="rect">
            <a:avLst/>
          </a:prstGeom>
        </p:spPr>
      </p:pic>
      <p:pic>
        <p:nvPicPr>
          <p:cNvPr id="51" name="Graphic 50" descr="Single gear">
            <a:hlinkClick r:id="rId10" action="ppaction://hlinksldjump"/>
            <a:extLst>
              <a:ext uri="{FF2B5EF4-FFF2-40B4-BE49-F238E27FC236}">
                <a16:creationId xmlns:a16="http://schemas.microsoft.com/office/drawing/2014/main" id="{8F887550-4CF5-DB4F-BAF4-84F2D43CD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5664" y="4310965"/>
            <a:ext cx="618834" cy="61883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58FCBCF-B8E6-7341-9BD9-4C6C1767D015}"/>
              </a:ext>
            </a:extLst>
          </p:cNvPr>
          <p:cNvSpPr txBox="1"/>
          <p:nvPr/>
        </p:nvSpPr>
        <p:spPr>
          <a:xfrm>
            <a:off x="4705382" y="583080"/>
            <a:ext cx="3424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4C9310F8-21E6-DA4A-B18E-21113065D3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540000">
            <a:off x="4545756" y="1104154"/>
            <a:ext cx="3743581" cy="134841"/>
          </a:xfrm>
          <a:prstGeom prst="rect">
            <a:avLst/>
          </a:prstGeom>
        </p:spPr>
      </p:pic>
      <p:pic>
        <p:nvPicPr>
          <p:cNvPr id="2" name="Graphic 18" descr="Lightbulb">
            <a:hlinkClick r:id="rId7" action="ppaction://hlinksldjump"/>
            <a:extLst>
              <a:ext uri="{FF2B5EF4-FFF2-40B4-BE49-F238E27FC236}">
                <a16:creationId xmlns:a16="http://schemas.microsoft.com/office/drawing/2014/main" id="{A586EDFF-35C6-F189-D6D4-771C57647F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088" y="1889379"/>
            <a:ext cx="618834" cy="61883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EEB75A1-2F8E-E244-9AB8-8D925AD89B84}"/>
              </a:ext>
            </a:extLst>
          </p:cNvPr>
          <p:cNvGrpSpPr/>
          <p:nvPr/>
        </p:nvGrpSpPr>
        <p:grpSpPr>
          <a:xfrm>
            <a:off x="924498" y="529460"/>
            <a:ext cx="828000" cy="828000"/>
            <a:chOff x="-828000" y="5462235"/>
            <a:chExt cx="828000" cy="82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6C20EFE-6C22-874A-BD0B-C66F6BAD5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0C1763B9-C96A-9A48-84E6-2CC0CD240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sp>
        <p:nvSpPr>
          <p:cNvPr id="14" name="Hình tự do: Hình 13">
            <a:extLst>
              <a:ext uri="{FF2B5EF4-FFF2-40B4-BE49-F238E27FC236}">
                <a16:creationId xmlns:a16="http://schemas.microsoft.com/office/drawing/2014/main" id="{4B0109A1-9450-2AC6-9FE5-A031078C5DE3}"/>
              </a:ext>
            </a:extLst>
          </p:cNvPr>
          <p:cNvSpPr/>
          <p:nvPr/>
        </p:nvSpPr>
        <p:spPr>
          <a:xfrm>
            <a:off x="-3540458" y="-6884894"/>
            <a:ext cx="20652960" cy="20627788"/>
          </a:xfrm>
          <a:custGeom>
            <a:avLst/>
            <a:gdLst>
              <a:gd name="connsiteX0" fmla="*/ 4183380 w 29675851"/>
              <a:gd name="connsiteY0" fmla="*/ 20793578 h 29639682"/>
              <a:gd name="connsiteX1" fmla="*/ 3093958 w 29675851"/>
              <a:gd name="connsiteY1" fmla="*/ 24061844 h 29639682"/>
              <a:gd name="connsiteX2" fmla="*/ 5577840 w 29675851"/>
              <a:gd name="connsiteY2" fmla="*/ 26545724 h 29639682"/>
              <a:gd name="connsiteX3" fmla="*/ 8846105 w 29675851"/>
              <a:gd name="connsiteY3" fmla="*/ 25456302 h 29639682"/>
              <a:gd name="connsiteX4" fmla="*/ 11591448 w 29675851"/>
              <a:gd name="connsiteY4" fmla="*/ 26589302 h 29639682"/>
              <a:gd name="connsiteX5" fmla="*/ 13116639 w 29675851"/>
              <a:gd name="connsiteY5" fmla="*/ 29639682 h 29639682"/>
              <a:gd name="connsiteX6" fmla="*/ 16602789 w 29675851"/>
              <a:gd name="connsiteY6" fmla="*/ 29639682 h 29639682"/>
              <a:gd name="connsiteX7" fmla="*/ 18127980 w 29675851"/>
              <a:gd name="connsiteY7" fmla="*/ 26589302 h 29639682"/>
              <a:gd name="connsiteX8" fmla="*/ 20829746 w 29675851"/>
              <a:gd name="connsiteY8" fmla="*/ 25456302 h 29639682"/>
              <a:gd name="connsiteX9" fmla="*/ 24098014 w 29675851"/>
              <a:gd name="connsiteY9" fmla="*/ 26545724 h 29639682"/>
              <a:gd name="connsiteX10" fmla="*/ 26581894 w 29675851"/>
              <a:gd name="connsiteY10" fmla="*/ 24061844 h 29639682"/>
              <a:gd name="connsiteX11" fmla="*/ 25492472 w 29675851"/>
              <a:gd name="connsiteY11" fmla="*/ 20793578 h 29639682"/>
              <a:gd name="connsiteX12" fmla="*/ 26625470 w 29675851"/>
              <a:gd name="connsiteY12" fmla="*/ 18048234 h 29639682"/>
              <a:gd name="connsiteX13" fmla="*/ 29675852 w 29675851"/>
              <a:gd name="connsiteY13" fmla="*/ 16523044 h 29639682"/>
              <a:gd name="connsiteX14" fmla="*/ 29675852 w 29675851"/>
              <a:gd name="connsiteY14" fmla="*/ 13036894 h 29639682"/>
              <a:gd name="connsiteX15" fmla="*/ 26581894 w 29675851"/>
              <a:gd name="connsiteY15" fmla="*/ 11555279 h 29639682"/>
              <a:gd name="connsiteX16" fmla="*/ 25448896 w 29675851"/>
              <a:gd name="connsiteY16" fmla="*/ 8853514 h 29639682"/>
              <a:gd name="connsiteX17" fmla="*/ 26538318 w 29675851"/>
              <a:gd name="connsiteY17" fmla="*/ 5585248 h 29639682"/>
              <a:gd name="connsiteX18" fmla="*/ 24054434 w 29675851"/>
              <a:gd name="connsiteY18" fmla="*/ 3101367 h 29639682"/>
              <a:gd name="connsiteX19" fmla="*/ 20786170 w 29675851"/>
              <a:gd name="connsiteY19" fmla="*/ 4190788 h 29639682"/>
              <a:gd name="connsiteX20" fmla="*/ 18040826 w 29675851"/>
              <a:gd name="connsiteY20" fmla="*/ 3057790 h 29639682"/>
              <a:gd name="connsiteX21" fmla="*/ 16559212 w 29675851"/>
              <a:gd name="connsiteY21" fmla="*/ 0 h 29639682"/>
              <a:gd name="connsiteX22" fmla="*/ 13073062 w 29675851"/>
              <a:gd name="connsiteY22" fmla="*/ 0 h 29639682"/>
              <a:gd name="connsiteX23" fmla="*/ 11547872 w 29675851"/>
              <a:gd name="connsiteY23" fmla="*/ 3050381 h 29639682"/>
              <a:gd name="connsiteX24" fmla="*/ 8846105 w 29675851"/>
              <a:gd name="connsiteY24" fmla="*/ 4183380 h 29639682"/>
              <a:gd name="connsiteX25" fmla="*/ 5577840 w 29675851"/>
              <a:gd name="connsiteY25" fmla="*/ 3093958 h 29639682"/>
              <a:gd name="connsiteX26" fmla="*/ 3093958 w 29675851"/>
              <a:gd name="connsiteY26" fmla="*/ 5577840 h 29639682"/>
              <a:gd name="connsiteX27" fmla="*/ 4183380 w 29675851"/>
              <a:gd name="connsiteY27" fmla="*/ 8846105 h 29639682"/>
              <a:gd name="connsiteX28" fmla="*/ 3050381 w 29675851"/>
              <a:gd name="connsiteY28" fmla="*/ 11591448 h 29639682"/>
              <a:gd name="connsiteX29" fmla="*/ 0 w 29675851"/>
              <a:gd name="connsiteY29" fmla="*/ 13073062 h 29639682"/>
              <a:gd name="connsiteX30" fmla="*/ 0 w 29675851"/>
              <a:gd name="connsiteY30" fmla="*/ 16559212 h 29639682"/>
              <a:gd name="connsiteX31" fmla="*/ 3050381 w 29675851"/>
              <a:gd name="connsiteY31" fmla="*/ 18084404 h 29639682"/>
              <a:gd name="connsiteX32" fmla="*/ 4183380 w 29675851"/>
              <a:gd name="connsiteY32" fmla="*/ 20793578 h 29639682"/>
              <a:gd name="connsiteX33" fmla="*/ 871538 w 29675851"/>
              <a:gd name="connsiteY33" fmla="*/ 13623874 h 29639682"/>
              <a:gd name="connsiteX34" fmla="*/ 3431244 w 29675851"/>
              <a:gd name="connsiteY34" fmla="*/ 12380190 h 29639682"/>
              <a:gd name="connsiteX35" fmla="*/ 3787266 w 29675851"/>
              <a:gd name="connsiteY35" fmla="*/ 12205882 h 29639682"/>
              <a:gd name="connsiteX36" fmla="*/ 3891415 w 29675851"/>
              <a:gd name="connsiteY36" fmla="*/ 11824149 h 29639682"/>
              <a:gd name="connsiteX37" fmla="*/ 4947283 w 29675851"/>
              <a:gd name="connsiteY37" fmla="*/ 9268366 h 29639682"/>
              <a:gd name="connsiteX38" fmla="*/ 5130742 w 29675851"/>
              <a:gd name="connsiteY38" fmla="*/ 8934566 h 29639682"/>
              <a:gd name="connsiteX39" fmla="*/ 5010469 w 29675851"/>
              <a:gd name="connsiteY39" fmla="*/ 8572879 h 29639682"/>
              <a:gd name="connsiteX40" fmla="*/ 4090997 w 29675851"/>
              <a:gd name="connsiteY40" fmla="*/ 5814898 h 29639682"/>
              <a:gd name="connsiteX41" fmla="*/ 5813591 w 29675851"/>
              <a:gd name="connsiteY41" fmla="*/ 4091868 h 29639682"/>
              <a:gd name="connsiteX42" fmla="*/ 8570699 w 29675851"/>
              <a:gd name="connsiteY42" fmla="*/ 5011341 h 29639682"/>
              <a:gd name="connsiteX43" fmla="*/ 8943282 w 29675851"/>
              <a:gd name="connsiteY43" fmla="*/ 5135535 h 29639682"/>
              <a:gd name="connsiteX44" fmla="*/ 9283182 w 29675851"/>
              <a:gd name="connsiteY44" fmla="*/ 4938568 h 29639682"/>
              <a:gd name="connsiteX45" fmla="*/ 11777522 w 29675851"/>
              <a:gd name="connsiteY45" fmla="*/ 3892723 h 29639682"/>
              <a:gd name="connsiteX46" fmla="*/ 12153590 w 29675851"/>
              <a:gd name="connsiteY46" fmla="*/ 3790317 h 29639682"/>
              <a:gd name="connsiteX47" fmla="*/ 12327898 w 29675851"/>
              <a:gd name="connsiteY47" fmla="*/ 3441702 h 29639682"/>
              <a:gd name="connsiteX48" fmla="*/ 13612544 w 29675851"/>
              <a:gd name="connsiteY48" fmla="*/ 871538 h 29639682"/>
              <a:gd name="connsiteX49" fmla="*/ 16014502 w 29675851"/>
              <a:gd name="connsiteY49" fmla="*/ 871538 h 29639682"/>
              <a:gd name="connsiteX50" fmla="*/ 17256442 w 29675851"/>
              <a:gd name="connsiteY50" fmla="*/ 3433858 h 29639682"/>
              <a:gd name="connsiteX51" fmla="*/ 17430750 w 29675851"/>
              <a:gd name="connsiteY51" fmla="*/ 3789445 h 29639682"/>
              <a:gd name="connsiteX52" fmla="*/ 17812484 w 29675851"/>
              <a:gd name="connsiteY52" fmla="*/ 3893594 h 29639682"/>
              <a:gd name="connsiteX53" fmla="*/ 20367394 w 29675851"/>
              <a:gd name="connsiteY53" fmla="*/ 4949897 h 29639682"/>
              <a:gd name="connsiteX54" fmla="*/ 20701630 w 29675851"/>
              <a:gd name="connsiteY54" fmla="*/ 5133792 h 29639682"/>
              <a:gd name="connsiteX55" fmla="*/ 21063318 w 29675851"/>
              <a:gd name="connsiteY55" fmla="*/ 5013084 h 29639682"/>
              <a:gd name="connsiteX56" fmla="*/ 23820428 w 29675851"/>
              <a:gd name="connsiteY56" fmla="*/ 4093611 h 29639682"/>
              <a:gd name="connsiteX57" fmla="*/ 25543020 w 29675851"/>
              <a:gd name="connsiteY57" fmla="*/ 5816641 h 29639682"/>
              <a:gd name="connsiteX58" fmla="*/ 24623548 w 29675851"/>
              <a:gd name="connsiteY58" fmla="*/ 8574621 h 29639682"/>
              <a:gd name="connsiteX59" fmla="*/ 24499356 w 29675851"/>
              <a:gd name="connsiteY59" fmla="*/ 8947205 h 29639682"/>
              <a:gd name="connsiteX60" fmla="*/ 24696320 w 29675851"/>
              <a:gd name="connsiteY60" fmla="*/ 9286668 h 29639682"/>
              <a:gd name="connsiteX61" fmla="*/ 25742166 w 29675851"/>
              <a:gd name="connsiteY61" fmla="*/ 11781879 h 29639682"/>
              <a:gd name="connsiteX62" fmla="*/ 25847188 w 29675851"/>
              <a:gd name="connsiteY62" fmla="*/ 12166663 h 29639682"/>
              <a:gd name="connsiteX63" fmla="*/ 26206696 w 29675851"/>
              <a:gd name="connsiteY63" fmla="*/ 12338792 h 29639682"/>
              <a:gd name="connsiteX64" fmla="*/ 28804314 w 29675851"/>
              <a:gd name="connsiteY64" fmla="*/ 13583784 h 29639682"/>
              <a:gd name="connsiteX65" fmla="*/ 28804314 w 29675851"/>
              <a:gd name="connsiteY65" fmla="*/ 15983562 h 29639682"/>
              <a:gd name="connsiteX66" fmla="*/ 26235458 w 29675851"/>
              <a:gd name="connsiteY66" fmla="*/ 17268208 h 29639682"/>
              <a:gd name="connsiteX67" fmla="*/ 25886842 w 29675851"/>
              <a:gd name="connsiteY67" fmla="*/ 17442516 h 29639682"/>
              <a:gd name="connsiteX68" fmla="*/ 25784436 w 29675851"/>
              <a:gd name="connsiteY68" fmla="*/ 17818148 h 29639682"/>
              <a:gd name="connsiteX69" fmla="*/ 24728570 w 29675851"/>
              <a:gd name="connsiteY69" fmla="*/ 20373932 h 29639682"/>
              <a:gd name="connsiteX70" fmla="*/ 24545110 w 29675851"/>
              <a:gd name="connsiteY70" fmla="*/ 20707732 h 29639682"/>
              <a:gd name="connsiteX71" fmla="*/ 24665382 w 29675851"/>
              <a:gd name="connsiteY71" fmla="*/ 21069418 h 29639682"/>
              <a:gd name="connsiteX72" fmla="*/ 25584854 w 29675851"/>
              <a:gd name="connsiteY72" fmla="*/ 23827400 h 29639682"/>
              <a:gd name="connsiteX73" fmla="*/ 23862262 w 29675851"/>
              <a:gd name="connsiteY73" fmla="*/ 25550430 h 29639682"/>
              <a:gd name="connsiteX74" fmla="*/ 21105152 w 29675851"/>
              <a:gd name="connsiteY74" fmla="*/ 24630958 h 29639682"/>
              <a:gd name="connsiteX75" fmla="*/ 20732570 w 29675851"/>
              <a:gd name="connsiteY75" fmla="*/ 24506762 h 29639682"/>
              <a:gd name="connsiteX76" fmla="*/ 20392670 w 29675851"/>
              <a:gd name="connsiteY76" fmla="*/ 24703732 h 29639682"/>
              <a:gd name="connsiteX77" fmla="*/ 17897894 w 29675851"/>
              <a:gd name="connsiteY77" fmla="*/ 25749574 h 29639682"/>
              <a:gd name="connsiteX78" fmla="*/ 17522262 w 29675851"/>
              <a:gd name="connsiteY78" fmla="*/ 25851980 h 29639682"/>
              <a:gd name="connsiteX79" fmla="*/ 17347954 w 29675851"/>
              <a:gd name="connsiteY79" fmla="*/ 26200596 h 29639682"/>
              <a:gd name="connsiteX80" fmla="*/ 16063307 w 29675851"/>
              <a:gd name="connsiteY80" fmla="*/ 28771632 h 29639682"/>
              <a:gd name="connsiteX81" fmla="*/ 13656122 w 29675851"/>
              <a:gd name="connsiteY81" fmla="*/ 28771632 h 29639682"/>
              <a:gd name="connsiteX82" fmla="*/ 12371910 w 29675851"/>
              <a:gd name="connsiteY82" fmla="*/ 26200596 h 29639682"/>
              <a:gd name="connsiteX83" fmla="*/ 12197604 w 29675851"/>
              <a:gd name="connsiteY83" fmla="*/ 25851980 h 29639682"/>
              <a:gd name="connsiteX84" fmla="*/ 11821534 w 29675851"/>
              <a:gd name="connsiteY84" fmla="*/ 25749574 h 29639682"/>
              <a:gd name="connsiteX85" fmla="*/ 9267058 w 29675851"/>
              <a:gd name="connsiteY85" fmla="*/ 24693272 h 29639682"/>
              <a:gd name="connsiteX86" fmla="*/ 8932824 w 29675851"/>
              <a:gd name="connsiteY86" fmla="*/ 24509380 h 29639682"/>
              <a:gd name="connsiteX87" fmla="*/ 8571135 w 29675851"/>
              <a:gd name="connsiteY87" fmla="*/ 24630088 h 29639682"/>
              <a:gd name="connsiteX88" fmla="*/ 5814027 w 29675851"/>
              <a:gd name="connsiteY88" fmla="*/ 25549556 h 29639682"/>
              <a:gd name="connsiteX89" fmla="*/ 4091433 w 29675851"/>
              <a:gd name="connsiteY89" fmla="*/ 23826528 h 29639682"/>
              <a:gd name="connsiteX90" fmla="*/ 5011341 w 29675851"/>
              <a:gd name="connsiteY90" fmla="*/ 21069418 h 29639682"/>
              <a:gd name="connsiteX91" fmla="*/ 5135099 w 29675851"/>
              <a:gd name="connsiteY91" fmla="*/ 20696836 h 29639682"/>
              <a:gd name="connsiteX92" fmla="*/ 4938568 w 29675851"/>
              <a:gd name="connsiteY92" fmla="*/ 20356938 h 29639682"/>
              <a:gd name="connsiteX93" fmla="*/ 3892723 w 29675851"/>
              <a:gd name="connsiteY93" fmla="*/ 17861724 h 29639682"/>
              <a:gd name="connsiteX94" fmla="*/ 3789881 w 29675851"/>
              <a:gd name="connsiteY94" fmla="*/ 17486092 h 29639682"/>
              <a:gd name="connsiteX95" fmla="*/ 3441266 w 29675851"/>
              <a:gd name="connsiteY95" fmla="*/ 17311786 h 29639682"/>
              <a:gd name="connsiteX96" fmla="*/ 871538 w 29675851"/>
              <a:gd name="connsiteY96" fmla="*/ 16027139 h 2963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29675851" h="29639682">
                <a:moveTo>
                  <a:pt x="4183380" y="20793578"/>
                </a:moveTo>
                <a:lnTo>
                  <a:pt x="3093958" y="24061844"/>
                </a:lnTo>
                <a:lnTo>
                  <a:pt x="5577840" y="26545724"/>
                </a:lnTo>
                <a:lnTo>
                  <a:pt x="8846105" y="25456302"/>
                </a:lnTo>
                <a:cubicBezTo>
                  <a:pt x="9713155" y="25941270"/>
                  <a:pt x="10634718" y="26321610"/>
                  <a:pt x="11591448" y="26589302"/>
                </a:cubicBezTo>
                <a:lnTo>
                  <a:pt x="13116639" y="29639682"/>
                </a:lnTo>
                <a:lnTo>
                  <a:pt x="16602789" y="29639682"/>
                </a:lnTo>
                <a:lnTo>
                  <a:pt x="18127980" y="26589302"/>
                </a:lnTo>
                <a:cubicBezTo>
                  <a:pt x="19073510" y="26329366"/>
                  <a:pt x="19981608" y="25948548"/>
                  <a:pt x="20829746" y="25456302"/>
                </a:cubicBezTo>
                <a:lnTo>
                  <a:pt x="24098014" y="26545724"/>
                </a:lnTo>
                <a:lnTo>
                  <a:pt x="26581894" y="24061844"/>
                </a:lnTo>
                <a:lnTo>
                  <a:pt x="25492472" y="20793578"/>
                </a:lnTo>
                <a:cubicBezTo>
                  <a:pt x="25977220" y="19926442"/>
                  <a:pt x="26357560" y="19004878"/>
                  <a:pt x="26625470" y="18048234"/>
                </a:cubicBezTo>
                <a:lnTo>
                  <a:pt x="29675852" y="16523044"/>
                </a:lnTo>
                <a:lnTo>
                  <a:pt x="29675852" y="13036894"/>
                </a:lnTo>
                <a:lnTo>
                  <a:pt x="26581894" y="11555279"/>
                </a:lnTo>
                <a:cubicBezTo>
                  <a:pt x="26321740" y="10609793"/>
                  <a:pt x="25940920" y="9701738"/>
                  <a:pt x="25448896" y="8853514"/>
                </a:cubicBezTo>
                <a:lnTo>
                  <a:pt x="26538318" y="5585248"/>
                </a:lnTo>
                <a:lnTo>
                  <a:pt x="24054434" y="3101367"/>
                </a:lnTo>
                <a:lnTo>
                  <a:pt x="20786170" y="4190788"/>
                </a:lnTo>
                <a:cubicBezTo>
                  <a:pt x="19919120" y="3705822"/>
                  <a:pt x="18997556" y="3325482"/>
                  <a:pt x="18040826" y="3057790"/>
                </a:cubicBezTo>
                <a:lnTo>
                  <a:pt x="16559212" y="0"/>
                </a:lnTo>
                <a:lnTo>
                  <a:pt x="13073062" y="0"/>
                </a:lnTo>
                <a:lnTo>
                  <a:pt x="11547872" y="3050381"/>
                </a:lnTo>
                <a:cubicBezTo>
                  <a:pt x="10602341" y="3310318"/>
                  <a:pt x="9694242" y="3691136"/>
                  <a:pt x="8846105" y="4183380"/>
                </a:cubicBezTo>
                <a:lnTo>
                  <a:pt x="5577840" y="3093958"/>
                </a:lnTo>
                <a:lnTo>
                  <a:pt x="3093958" y="5577840"/>
                </a:lnTo>
                <a:lnTo>
                  <a:pt x="4183380" y="8846105"/>
                </a:lnTo>
                <a:cubicBezTo>
                  <a:pt x="3698631" y="9713243"/>
                  <a:pt x="3318292" y="10634806"/>
                  <a:pt x="3050381" y="11591448"/>
                </a:cubicBezTo>
                <a:lnTo>
                  <a:pt x="0" y="13073062"/>
                </a:lnTo>
                <a:lnTo>
                  <a:pt x="0" y="16559212"/>
                </a:lnTo>
                <a:lnTo>
                  <a:pt x="3050381" y="18084404"/>
                </a:lnTo>
                <a:cubicBezTo>
                  <a:pt x="3309925" y="19032418"/>
                  <a:pt x="3690743" y="19943000"/>
                  <a:pt x="4183380" y="20793578"/>
                </a:cubicBezTo>
                <a:close/>
                <a:moveTo>
                  <a:pt x="871538" y="13623874"/>
                </a:moveTo>
                <a:lnTo>
                  <a:pt x="3431244" y="12380190"/>
                </a:lnTo>
                <a:lnTo>
                  <a:pt x="3787266" y="12205882"/>
                </a:lnTo>
                <a:lnTo>
                  <a:pt x="3891415" y="11824149"/>
                </a:lnTo>
                <a:cubicBezTo>
                  <a:pt x="4141590" y="10933656"/>
                  <a:pt x="4496001" y="10075801"/>
                  <a:pt x="4947283" y="9268366"/>
                </a:cubicBezTo>
                <a:lnTo>
                  <a:pt x="5130742" y="8934566"/>
                </a:lnTo>
                <a:lnTo>
                  <a:pt x="5010469" y="8572879"/>
                </a:lnTo>
                <a:lnTo>
                  <a:pt x="4090997" y="5814898"/>
                </a:lnTo>
                <a:lnTo>
                  <a:pt x="5813591" y="4091868"/>
                </a:lnTo>
                <a:lnTo>
                  <a:pt x="8570699" y="5011341"/>
                </a:lnTo>
                <a:lnTo>
                  <a:pt x="8943282" y="5135535"/>
                </a:lnTo>
                <a:lnTo>
                  <a:pt x="9283182" y="4938568"/>
                </a:lnTo>
                <a:cubicBezTo>
                  <a:pt x="10066171" y="4484061"/>
                  <a:pt x="10904547" y="4132526"/>
                  <a:pt x="11777522" y="3892723"/>
                </a:cubicBezTo>
                <a:lnTo>
                  <a:pt x="12153590" y="3790317"/>
                </a:lnTo>
                <a:lnTo>
                  <a:pt x="12327898" y="3441702"/>
                </a:lnTo>
                <a:lnTo>
                  <a:pt x="13612544" y="871538"/>
                </a:lnTo>
                <a:lnTo>
                  <a:pt x="16014502" y="871538"/>
                </a:lnTo>
                <a:lnTo>
                  <a:pt x="17256442" y="3433858"/>
                </a:lnTo>
                <a:lnTo>
                  <a:pt x="17430750" y="3789445"/>
                </a:lnTo>
                <a:lnTo>
                  <a:pt x="17812484" y="3893594"/>
                </a:lnTo>
                <a:cubicBezTo>
                  <a:pt x="18702628" y="4144161"/>
                  <a:pt x="19560178" y="4498703"/>
                  <a:pt x="20367394" y="4949897"/>
                </a:cubicBezTo>
                <a:lnTo>
                  <a:pt x="20701630" y="5133792"/>
                </a:lnTo>
                <a:lnTo>
                  <a:pt x="21063318" y="5013084"/>
                </a:lnTo>
                <a:lnTo>
                  <a:pt x="23820428" y="4093611"/>
                </a:lnTo>
                <a:lnTo>
                  <a:pt x="25543020" y="5816641"/>
                </a:lnTo>
                <a:lnTo>
                  <a:pt x="24623548" y="8574621"/>
                </a:lnTo>
                <a:lnTo>
                  <a:pt x="24499356" y="8947205"/>
                </a:lnTo>
                <a:lnTo>
                  <a:pt x="24696320" y="9286668"/>
                </a:lnTo>
                <a:cubicBezTo>
                  <a:pt x="25151046" y="10069831"/>
                  <a:pt x="25502582" y="10908556"/>
                  <a:pt x="25742166" y="11781879"/>
                </a:cubicBezTo>
                <a:lnTo>
                  <a:pt x="25847188" y="12166663"/>
                </a:lnTo>
                <a:lnTo>
                  <a:pt x="26206696" y="12338792"/>
                </a:lnTo>
                <a:lnTo>
                  <a:pt x="28804314" y="13583784"/>
                </a:lnTo>
                <a:lnTo>
                  <a:pt x="28804314" y="15983562"/>
                </a:lnTo>
                <a:lnTo>
                  <a:pt x="26235458" y="17268208"/>
                </a:lnTo>
                <a:lnTo>
                  <a:pt x="25886842" y="17442516"/>
                </a:lnTo>
                <a:lnTo>
                  <a:pt x="25784436" y="17818148"/>
                </a:lnTo>
                <a:cubicBezTo>
                  <a:pt x="25534176" y="18708598"/>
                  <a:pt x="25179766" y="19566454"/>
                  <a:pt x="24728570" y="20373932"/>
                </a:cubicBezTo>
                <a:lnTo>
                  <a:pt x="24545110" y="20707732"/>
                </a:lnTo>
                <a:lnTo>
                  <a:pt x="24665382" y="21069418"/>
                </a:lnTo>
                <a:lnTo>
                  <a:pt x="25584854" y="23827400"/>
                </a:lnTo>
                <a:lnTo>
                  <a:pt x="23862262" y="25550430"/>
                </a:lnTo>
                <a:lnTo>
                  <a:pt x="21105152" y="24630958"/>
                </a:lnTo>
                <a:lnTo>
                  <a:pt x="20732570" y="24506762"/>
                </a:lnTo>
                <a:lnTo>
                  <a:pt x="20392670" y="24703732"/>
                </a:lnTo>
                <a:cubicBezTo>
                  <a:pt x="19609594" y="25158324"/>
                  <a:pt x="18771044" y="25509860"/>
                  <a:pt x="17897894" y="25749574"/>
                </a:cubicBezTo>
                <a:lnTo>
                  <a:pt x="17522262" y="25851980"/>
                </a:lnTo>
                <a:lnTo>
                  <a:pt x="17347954" y="26200596"/>
                </a:lnTo>
                <a:lnTo>
                  <a:pt x="16063307" y="28771632"/>
                </a:lnTo>
                <a:lnTo>
                  <a:pt x="13656122" y="28771632"/>
                </a:lnTo>
                <a:lnTo>
                  <a:pt x="12371910" y="26200596"/>
                </a:lnTo>
                <a:lnTo>
                  <a:pt x="12197604" y="25851980"/>
                </a:lnTo>
                <a:lnTo>
                  <a:pt x="11821534" y="25749574"/>
                </a:lnTo>
                <a:cubicBezTo>
                  <a:pt x="10931521" y="25499008"/>
                  <a:pt x="10074102" y="25144468"/>
                  <a:pt x="9267058" y="24693272"/>
                </a:cubicBezTo>
                <a:lnTo>
                  <a:pt x="8932824" y="24509380"/>
                </a:lnTo>
                <a:lnTo>
                  <a:pt x="8571135" y="24630088"/>
                </a:lnTo>
                <a:lnTo>
                  <a:pt x="5814027" y="25549556"/>
                </a:lnTo>
                <a:lnTo>
                  <a:pt x="4091433" y="23826528"/>
                </a:lnTo>
                <a:lnTo>
                  <a:pt x="5011341" y="21069418"/>
                </a:lnTo>
                <a:lnTo>
                  <a:pt x="5135099" y="20696836"/>
                </a:lnTo>
                <a:lnTo>
                  <a:pt x="4938568" y="20356938"/>
                </a:lnTo>
                <a:cubicBezTo>
                  <a:pt x="4483712" y="19573818"/>
                  <a:pt x="4132177" y="18735138"/>
                  <a:pt x="3892723" y="17861724"/>
                </a:cubicBezTo>
                <a:lnTo>
                  <a:pt x="3789881" y="17486092"/>
                </a:lnTo>
                <a:lnTo>
                  <a:pt x="3441266" y="17311786"/>
                </a:lnTo>
                <a:lnTo>
                  <a:pt x="871538" y="16027139"/>
                </a:lnTo>
                <a:close/>
              </a:path>
            </a:pathLst>
          </a:custGeom>
          <a:solidFill>
            <a:schemeClr val="tx1"/>
          </a:solidFill>
          <a:ln w="435769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2D4F9F34-F8A5-B94C-C478-19B72C0CB552}"/>
              </a:ext>
            </a:extLst>
          </p:cNvPr>
          <p:cNvGrpSpPr/>
          <p:nvPr/>
        </p:nvGrpSpPr>
        <p:grpSpPr>
          <a:xfrm>
            <a:off x="-849663" y="3023744"/>
            <a:ext cx="828000" cy="828000"/>
            <a:chOff x="-828000" y="1759147"/>
            <a:chExt cx="828000" cy="828000"/>
          </a:xfrm>
        </p:grpSpPr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AB091530-9090-64EF-728F-EFD7A78D0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Graphic 7" descr="Upward trend">
              <a:extLst>
                <a:ext uri="{FF2B5EF4-FFF2-40B4-BE49-F238E27FC236}">
                  <a16:creationId xmlns:a16="http://schemas.microsoft.com/office/drawing/2014/main" id="{ADBC26B1-1852-0428-AA7F-15243578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pic>
        <p:nvPicPr>
          <p:cNvPr id="7" name="Graphic 19" descr="Upward trend">
            <a:hlinkClick r:id="" action="ppaction://noaction"/>
            <a:extLst>
              <a:ext uri="{FF2B5EF4-FFF2-40B4-BE49-F238E27FC236}">
                <a16:creationId xmlns:a16="http://schemas.microsoft.com/office/drawing/2014/main" id="{D1C68EBE-143E-333E-CCDD-15EBFA3917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7742" y="3085622"/>
            <a:ext cx="618834" cy="618834"/>
          </a:xfrm>
          <a:prstGeom prst="rect">
            <a:avLst/>
          </a:prstGeom>
        </p:spPr>
      </p:pic>
      <p:sp useBgFill="1">
        <p:nvSpPr>
          <p:cNvPr id="12" name="rounded rectangle">
            <a:extLst>
              <a:ext uri="{FF2B5EF4-FFF2-40B4-BE49-F238E27FC236}">
                <a16:creationId xmlns:a16="http://schemas.microsoft.com/office/drawing/2014/main" id="{DF0C38A3-0553-F4C7-D4B9-CA99B38E8A3C}"/>
              </a:ext>
            </a:extLst>
          </p:cNvPr>
          <p:cNvSpPr/>
          <p:nvPr/>
        </p:nvSpPr>
        <p:spPr>
          <a:xfrm>
            <a:off x="2399218" y="1899632"/>
            <a:ext cx="2520000" cy="3490246"/>
          </a:xfrm>
          <a:prstGeom prst="roundRect">
            <a:avLst/>
          </a:prstGeom>
          <a:ln>
            <a:noFill/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13" name="rounded rectangle">
            <a:extLst>
              <a:ext uri="{FF2B5EF4-FFF2-40B4-BE49-F238E27FC236}">
                <a16:creationId xmlns:a16="http://schemas.microsoft.com/office/drawing/2014/main" id="{217D70FD-634C-42F5-6C50-0E3E4B7BE9C6}"/>
              </a:ext>
            </a:extLst>
          </p:cNvPr>
          <p:cNvSpPr/>
          <p:nvPr/>
        </p:nvSpPr>
        <p:spPr>
          <a:xfrm>
            <a:off x="5302568" y="1899632"/>
            <a:ext cx="2520000" cy="3490246"/>
          </a:xfrm>
          <a:prstGeom prst="roundRect">
            <a:avLst/>
          </a:prstGeom>
          <a:ln>
            <a:noFill/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15" name="rounded rectangle">
            <a:extLst>
              <a:ext uri="{FF2B5EF4-FFF2-40B4-BE49-F238E27FC236}">
                <a16:creationId xmlns:a16="http://schemas.microsoft.com/office/drawing/2014/main" id="{C6A787C8-8C69-A6C7-56DE-9526BC50D5E3}"/>
              </a:ext>
            </a:extLst>
          </p:cNvPr>
          <p:cNvSpPr/>
          <p:nvPr/>
        </p:nvSpPr>
        <p:spPr>
          <a:xfrm>
            <a:off x="8205918" y="1899632"/>
            <a:ext cx="2520000" cy="3490246"/>
          </a:xfrm>
          <a:prstGeom prst="roundRect">
            <a:avLst/>
          </a:prstGeom>
          <a:ln>
            <a:noFill/>
          </a:ln>
          <a:effectLst>
            <a:innerShdw blurRad="254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BC498F7-C710-CDAC-835E-87E682F29995}"/>
              </a:ext>
            </a:extLst>
          </p:cNvPr>
          <p:cNvSpPr txBox="1"/>
          <p:nvPr/>
        </p:nvSpPr>
        <p:spPr>
          <a:xfrm>
            <a:off x="2911431" y="4697050"/>
            <a:ext cx="157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Hữu Thiên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20F8EB7-B801-446F-EC7A-351217A6F600}"/>
              </a:ext>
            </a:extLst>
          </p:cNvPr>
          <p:cNvSpPr txBox="1"/>
          <p:nvPr/>
        </p:nvSpPr>
        <p:spPr>
          <a:xfrm>
            <a:off x="5853639" y="4697050"/>
            <a:ext cx="157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Kha Phạm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07E2320-4673-C741-BB2C-7AB1087C571A}"/>
              </a:ext>
            </a:extLst>
          </p:cNvPr>
          <p:cNvSpPr txBox="1"/>
          <p:nvPr/>
        </p:nvSpPr>
        <p:spPr>
          <a:xfrm>
            <a:off x="8784562" y="4697050"/>
            <a:ext cx="204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Quốc Bảo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Hình ảnh 16" descr="Ảnh có chứa máy tự động, đầu lâu, tác phẩm nghệ thuật&#10;&#10;Mô tả được tạo tự động">
            <a:extLst>
              <a:ext uri="{FF2B5EF4-FFF2-40B4-BE49-F238E27FC236}">
                <a16:creationId xmlns:a16="http://schemas.microsoft.com/office/drawing/2014/main" id="{943AF650-CEDF-CF6E-86D8-59B602E63B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7123" b="99715" l="9972" r="89744">
                        <a14:foregroundMark x1="52707" y1="9687" x2="41880" y2="17949"/>
                        <a14:foregroundMark x1="55840" y1="7692" x2="48718" y2="7407"/>
                        <a14:foregroundMark x1="67806" y1="88604" x2="45299" y2="92593"/>
                        <a14:foregroundMark x1="86895" y1="91738" x2="84900" y2="99715"/>
                        <a14:foregroundMark x1="89174" y1="85470" x2="89174" y2="98006"/>
                        <a14:backgroundMark x1="75783" y1="34188" x2="82621" y2="17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32" y="2469586"/>
            <a:ext cx="1913476" cy="1913474"/>
          </a:xfrm>
          <a:prstGeom prst="rect">
            <a:avLst/>
          </a:prstGeom>
        </p:spPr>
      </p:pic>
      <p:pic>
        <p:nvPicPr>
          <p:cNvPr id="19" name="Hình ảnh 18" descr="Ảnh có chứa máy tự động, robot, Cơ giáp, đồ chơi&#10;&#10;Mô tả được tạo tự động">
            <a:extLst>
              <a:ext uri="{FF2B5EF4-FFF2-40B4-BE49-F238E27FC236}">
                <a16:creationId xmlns:a16="http://schemas.microsoft.com/office/drawing/2014/main" id="{ADAE9364-2411-1B0F-7A71-9EBA049D358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4274" b="95157" l="9972" r="89744">
                        <a14:foregroundMark x1="56980" y1="7123" x2="50142" y2="6553"/>
                        <a14:foregroundMark x1="41595" y1="18803" x2="27350" y2="20798"/>
                        <a14:foregroundMark x1="29060" y1="23077" x2="27350" y2="41595"/>
                        <a14:foregroundMark x1="19088" y1="54416" x2="11966" y2="70655"/>
                        <a14:foregroundMark x1="14530" y1="66952" x2="17664" y2="47578"/>
                        <a14:foregroundMark x1="11966" y1="75499" x2="14530" y2="70370"/>
                        <a14:foregroundMark x1="30484" y1="91168" x2="31054" y2="78063"/>
                        <a14:foregroundMark x1="66382" y1="91453" x2="59544" y2="82336"/>
                        <a14:foregroundMark x1="63248" y1="95157" x2="50142" y2="90028"/>
                        <a14:foregroundMark x1="80342" y1="80342" x2="80342" y2="66952"/>
                        <a14:foregroundMark x1="80627" y1="83476" x2="80627" y2="79202"/>
                        <a14:foregroundMark x1="70370" y1="24501" x2="80342" y2="21652"/>
                        <a14:foregroundMark x1="71225" y1="22792" x2="62393" y2="22507"/>
                        <a14:foregroundMark x1="74644" y1="27635" x2="74359" y2="40171"/>
                        <a14:foregroundMark x1="49573" y1="4274" x2="46439" y2="4843"/>
                        <a14:foregroundMark x1="49573" y1="7123" x2="48433" y2="8832"/>
                        <a14:foregroundMark x1="47009" y1="11966" x2="46439" y2="10826"/>
                        <a14:foregroundMark x1="46439" y1="7692" x2="45299" y2="1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28" y="2474263"/>
            <a:ext cx="2019308" cy="1991624"/>
          </a:xfrm>
          <a:prstGeom prst="rect">
            <a:avLst/>
          </a:prstGeom>
        </p:spPr>
      </p:pic>
      <p:pic>
        <p:nvPicPr>
          <p:cNvPr id="21" name="Hình ảnh 20" descr="Ảnh có chứa máy tự động, robot, tác phẩm nghệ thuật&#10;&#10;Mô tả được tạo tự động">
            <a:extLst>
              <a:ext uri="{FF2B5EF4-FFF2-40B4-BE49-F238E27FC236}">
                <a16:creationId xmlns:a16="http://schemas.microsoft.com/office/drawing/2014/main" id="{BFA67265-C892-C33F-823B-576D6E396A7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692" b="90028" l="9972" r="89744">
                        <a14:foregroundMark x1="54416" y1="9402" x2="49003" y2="15100"/>
                        <a14:foregroundMark x1="52991" y1="8262" x2="47293" y2="10541"/>
                        <a14:foregroundMark x1="54701" y1="8262" x2="58974" y2="14245"/>
                        <a14:foregroundMark x1="56980" y1="15954" x2="54701" y2="8262"/>
                        <a14:foregroundMark x1="58689" y1="16524" x2="57550" y2="13390"/>
                        <a14:foregroundMark x1="58405" y1="13105" x2="58689" y2="20228"/>
                        <a14:foregroundMark x1="85185" y1="47009" x2="85185" y2="47009"/>
                        <a14:foregroundMark x1="84615" y1="48148" x2="84615" y2="51282"/>
                        <a14:foregroundMark x1="68091" y1="87179" x2="72934" y2="90028"/>
                        <a14:foregroundMark x1="51567" y1="86040" x2="49003" y2="86040"/>
                        <a14:foregroundMark x1="33048" y1="86610" x2="23077" y2="86040"/>
                        <a14:foregroundMark x1="15954" y1="86040" x2="25641" y2="90028"/>
                        <a14:foregroundMark x1="26211" y1="89459" x2="34188" y2="88889"/>
                        <a14:foregroundMark x1="86325" y1="48718" x2="86325" y2="45869"/>
                        <a14:foregroundMark x1="76923" y1="40456" x2="79202" y2="41595"/>
                        <a14:foregroundMark x1="73789" y1="36752" x2="73789" y2="35043"/>
                        <a14:foregroundMark x1="22222" y1="61823" x2="15954" y2="77778"/>
                        <a14:foregroundMark x1="21937" y1="59259" x2="19658" y2="63248"/>
                        <a14:foregroundMark x1="22792" y1="64387" x2="19943" y2="71795"/>
                        <a14:foregroundMark x1="19658" y1="73504" x2="21652" y2="69516"/>
                        <a14:foregroundMark x1="20228" y1="76068" x2="20228" y2="71795"/>
                        <a14:foregroundMark x1="21368" y1="74644" x2="21083" y2="74074"/>
                        <a14:foregroundMark x1="21083" y1="72080" x2="19373" y2="68946"/>
                        <a14:foregroundMark x1="22222" y1="68946" x2="24217" y2="62393"/>
                        <a14:foregroundMark x1="49003" y1="8547" x2="43875" y2="25356"/>
                        <a14:foregroundMark x1="45299" y1="21083" x2="55271" y2="7407"/>
                        <a14:backgroundMark x1="38177" y1="16809" x2="31624" y2="30484"/>
                        <a14:backgroundMark x1="32764" y1="57550" x2="32764" y2="61538"/>
                        <a14:backgroundMark x1="32764" y1="50712" x2="32764" y2="55271"/>
                        <a14:backgroundMark x1="62393" y1="27920" x2="62393" y2="23932"/>
                        <a14:backgroundMark x1="68376" y1="45869" x2="65527" y2="49573"/>
                        <a14:backgroundMark x1="57265" y1="58974" x2="57265" y2="58974"/>
                        <a14:backgroundMark x1="64672" y1="79202" x2="60969" y2="79772"/>
                        <a14:backgroundMark x1="45584" y1="81481" x2="48718" y2="80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79" y="2568358"/>
            <a:ext cx="1991626" cy="19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5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E93E1C37-CE4D-DF73-43E1-2A5154DCA2DA}"/>
              </a:ext>
            </a:extLst>
          </p:cNvPr>
          <p:cNvSpPr txBox="1"/>
          <p:nvPr/>
        </p:nvSpPr>
        <p:spPr>
          <a:xfrm>
            <a:off x="9951573" y="2046294"/>
            <a:ext cx="128911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i="0" u="none" strike="noStrike" kern="1200" normalizeH="0" baseline="0" noProof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Montserrat ExtraBold" panose="020F0502020204030204" pitchFamily="2" charset="0"/>
              </a:rPr>
              <a:t>THANK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tserrat ExtraBold" panose="020F0502020204030204" pitchFamily="2" charset="0"/>
              </a:rPr>
              <a:t>				WATCHING</a:t>
            </a:r>
            <a:endParaRPr kumimoji="0" lang="en-LT" sz="9600" i="0" u="none" strike="noStrike" kern="1200" normalizeH="0" baseline="0" noProof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Montserrat ExtraBold" panose="020F0502020204030204" pitchFamily="2" charset="0"/>
            </a:endParaRPr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89149AEC-1BA5-DD2F-C470-2157187211E5}"/>
              </a:ext>
            </a:extLst>
          </p:cNvPr>
          <p:cNvSpPr/>
          <p:nvPr/>
        </p:nvSpPr>
        <p:spPr>
          <a:xfrm rot="11724719">
            <a:off x="6817916" y="1347288"/>
            <a:ext cx="124431" cy="4445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5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ình bình hành 11">
            <a:extLst>
              <a:ext uri="{FF2B5EF4-FFF2-40B4-BE49-F238E27FC236}">
                <a16:creationId xmlns:a16="http://schemas.microsoft.com/office/drawing/2014/main" id="{96801AD3-8475-2CCC-E47E-5A69AE03D74D}"/>
              </a:ext>
            </a:extLst>
          </p:cNvPr>
          <p:cNvSpPr/>
          <p:nvPr/>
        </p:nvSpPr>
        <p:spPr>
          <a:xfrm>
            <a:off x="6134099" y="-3"/>
            <a:ext cx="10706101" cy="6858000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06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7691532-32AD-1B54-5A8B-3AC8660D122A}"/>
              </a:ext>
            </a:extLst>
          </p:cNvPr>
          <p:cNvSpPr txBox="1"/>
          <p:nvPr/>
        </p:nvSpPr>
        <p:spPr>
          <a:xfrm>
            <a:off x="-1181102" y="2082798"/>
            <a:ext cx="128911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i="0" u="none" strike="noStrike" kern="1200" normalizeH="0" baseline="0" noProof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Montserrat ExtraBold" panose="020F0502020204030204" pitchFamily="2" charset="0"/>
              </a:rPr>
              <a:t>THANK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ontserrat ExtraBold" panose="020F0502020204030204" pitchFamily="2" charset="0"/>
              </a:rPr>
              <a:t>				WATCHING</a:t>
            </a:r>
            <a:endParaRPr kumimoji="0" lang="en-LT" sz="9600" i="0" u="none" strike="noStrike" kern="1200" normalizeH="0" baseline="0" noProof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Montserrat ExtraBold" panose="020F0502020204030204" pitchFamily="2" charset="0"/>
            </a:endParaRPr>
          </a:p>
        </p:txBody>
      </p:sp>
      <p:sp>
        <p:nvSpPr>
          <p:cNvPr id="2" name="Hình Bầu dục 1">
            <a:extLst>
              <a:ext uri="{FF2B5EF4-FFF2-40B4-BE49-F238E27FC236}">
                <a16:creationId xmlns:a16="http://schemas.microsoft.com/office/drawing/2014/main" id="{1D644880-65B8-39CB-CEAA-2AED97B51D72}"/>
              </a:ext>
            </a:extLst>
          </p:cNvPr>
          <p:cNvSpPr/>
          <p:nvPr/>
        </p:nvSpPr>
        <p:spPr>
          <a:xfrm rot="11724719">
            <a:off x="11110516" y="1347288"/>
            <a:ext cx="124431" cy="4445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5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ình bình hành 2">
            <a:extLst>
              <a:ext uri="{FF2B5EF4-FFF2-40B4-BE49-F238E27FC236}">
                <a16:creationId xmlns:a16="http://schemas.microsoft.com/office/drawing/2014/main" id="{A0E9B984-43A6-9FDB-B20E-FC03C92C6D28}"/>
              </a:ext>
            </a:extLst>
          </p:cNvPr>
          <p:cNvSpPr/>
          <p:nvPr/>
        </p:nvSpPr>
        <p:spPr>
          <a:xfrm>
            <a:off x="10471306" y="0"/>
            <a:ext cx="10706101" cy="6858000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" name="TextBox 66">
            <a:extLst>
              <a:ext uri="{FF2B5EF4-FFF2-40B4-BE49-F238E27FC236}">
                <a16:creationId xmlns:a16="http://schemas.microsoft.com/office/drawing/2014/main" id="{0B322E36-0C17-BEE8-F213-A04A87D0AAA7}"/>
              </a:ext>
            </a:extLst>
          </p:cNvPr>
          <p:cNvSpPr txBox="1"/>
          <p:nvPr/>
        </p:nvSpPr>
        <p:spPr>
          <a:xfrm>
            <a:off x="0" y="6222210"/>
            <a:ext cx="26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20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03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accent4">
                <a:lumMod val="20000"/>
                <a:lumOff val="80000"/>
              </a:schemeClr>
            </a:gs>
            <a:gs pos="47000">
              <a:schemeClr val="accent4">
                <a:lumMod val="40000"/>
                <a:lumOff val="60000"/>
              </a:schemeClr>
            </a:gs>
            <a:gs pos="78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80EACEDA-182A-D771-6BA6-C92C30F818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</a:schemeClr>
              </a:gs>
              <a:gs pos="94000">
                <a:schemeClr val="bg1">
                  <a:lumMod val="85000"/>
                  <a:alpha val="51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4A1646-EC26-E342-8F56-550FDA07E651}"/>
              </a:ext>
            </a:extLst>
          </p:cNvPr>
          <p:cNvSpPr txBox="1"/>
          <p:nvPr/>
        </p:nvSpPr>
        <p:spPr>
          <a:xfrm>
            <a:off x="4719697" y="3714855"/>
            <a:ext cx="25298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IDEA</a:t>
            </a:r>
            <a:endParaRPr kumimoji="0" lang="en-LT" sz="66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4D14E5E2-DEEC-3F34-F837-1A45505E00B0}"/>
              </a:ext>
            </a:extLst>
          </p:cNvPr>
          <p:cNvGrpSpPr/>
          <p:nvPr/>
        </p:nvGrpSpPr>
        <p:grpSpPr>
          <a:xfrm>
            <a:off x="5289042" y="2228592"/>
            <a:ext cx="1257816" cy="1257816"/>
            <a:chOff x="-828000" y="503294"/>
            <a:chExt cx="828000" cy="828000"/>
          </a:xfrm>
        </p:grpSpPr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ABF213BF-8659-6AA0-8B8D-E6D68754D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4" descr="Lightbulb">
              <a:extLst>
                <a:ext uri="{FF2B5EF4-FFF2-40B4-BE49-F238E27FC236}">
                  <a16:creationId xmlns:a16="http://schemas.microsoft.com/office/drawing/2014/main" id="{0A43357D-D804-8289-A7F9-4DE7A7DD4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sp>
        <p:nvSpPr>
          <p:cNvPr id="16" name="Hình tự do: Hình 15">
            <a:extLst>
              <a:ext uri="{FF2B5EF4-FFF2-40B4-BE49-F238E27FC236}">
                <a16:creationId xmlns:a16="http://schemas.microsoft.com/office/drawing/2014/main" id="{85941F50-2C1D-BD96-6A67-CFB135C43CF7}"/>
              </a:ext>
            </a:extLst>
          </p:cNvPr>
          <p:cNvSpPr/>
          <p:nvPr/>
        </p:nvSpPr>
        <p:spPr>
          <a:xfrm rot="20329849">
            <a:off x="3035166" y="603651"/>
            <a:ext cx="5770582" cy="5763550"/>
          </a:xfrm>
          <a:custGeom>
            <a:avLst/>
            <a:gdLst>
              <a:gd name="connsiteX0" fmla="*/ 481468 w 3415416"/>
              <a:gd name="connsiteY0" fmla="*/ 2393149 h 3411253"/>
              <a:gd name="connsiteX1" fmla="*/ 356086 w 3415416"/>
              <a:gd name="connsiteY1" fmla="*/ 2769296 h 3411253"/>
              <a:gd name="connsiteX2" fmla="*/ 641958 w 3415416"/>
              <a:gd name="connsiteY2" fmla="*/ 3055168 h 3411253"/>
              <a:gd name="connsiteX3" fmla="*/ 1018105 w 3415416"/>
              <a:gd name="connsiteY3" fmla="*/ 2929785 h 3411253"/>
              <a:gd name="connsiteX4" fmla="*/ 1334069 w 3415416"/>
              <a:gd name="connsiteY4" fmla="*/ 3060183 h 3411253"/>
              <a:gd name="connsiteX5" fmla="*/ 1509604 w 3415416"/>
              <a:gd name="connsiteY5" fmla="*/ 3411254 h 3411253"/>
              <a:gd name="connsiteX6" fmla="*/ 1910828 w 3415416"/>
              <a:gd name="connsiteY6" fmla="*/ 3411254 h 3411253"/>
              <a:gd name="connsiteX7" fmla="*/ 2086363 w 3415416"/>
              <a:gd name="connsiteY7" fmla="*/ 3060183 h 3411253"/>
              <a:gd name="connsiteX8" fmla="*/ 2397311 w 3415416"/>
              <a:gd name="connsiteY8" fmla="*/ 2929785 h 3411253"/>
              <a:gd name="connsiteX9" fmla="*/ 2773459 w 3415416"/>
              <a:gd name="connsiteY9" fmla="*/ 3055168 h 3411253"/>
              <a:gd name="connsiteX10" fmla="*/ 3059331 w 3415416"/>
              <a:gd name="connsiteY10" fmla="*/ 2769296 h 3411253"/>
              <a:gd name="connsiteX11" fmla="*/ 2933948 w 3415416"/>
              <a:gd name="connsiteY11" fmla="*/ 2393149 h 3411253"/>
              <a:gd name="connsiteX12" fmla="*/ 3064346 w 3415416"/>
              <a:gd name="connsiteY12" fmla="*/ 2077185 h 3411253"/>
              <a:gd name="connsiteX13" fmla="*/ 3415417 w 3415416"/>
              <a:gd name="connsiteY13" fmla="*/ 1901650 h 3411253"/>
              <a:gd name="connsiteX14" fmla="*/ 3415417 w 3415416"/>
              <a:gd name="connsiteY14" fmla="*/ 1500426 h 3411253"/>
              <a:gd name="connsiteX15" fmla="*/ 3059331 w 3415416"/>
              <a:gd name="connsiteY15" fmla="*/ 1329906 h 3411253"/>
              <a:gd name="connsiteX16" fmla="*/ 2928933 w 3415416"/>
              <a:gd name="connsiteY16" fmla="*/ 1018958 h 3411253"/>
              <a:gd name="connsiteX17" fmla="*/ 3054315 w 3415416"/>
              <a:gd name="connsiteY17" fmla="*/ 642810 h 3411253"/>
              <a:gd name="connsiteX18" fmla="*/ 2768443 w 3415416"/>
              <a:gd name="connsiteY18" fmla="*/ 356939 h 3411253"/>
              <a:gd name="connsiteX19" fmla="*/ 2392296 w 3415416"/>
              <a:gd name="connsiteY19" fmla="*/ 482321 h 3411253"/>
              <a:gd name="connsiteX20" fmla="*/ 2076333 w 3415416"/>
              <a:gd name="connsiteY20" fmla="*/ 351923 h 3411253"/>
              <a:gd name="connsiteX21" fmla="*/ 1905812 w 3415416"/>
              <a:gd name="connsiteY21" fmla="*/ 0 h 3411253"/>
              <a:gd name="connsiteX22" fmla="*/ 1504589 w 3415416"/>
              <a:gd name="connsiteY22" fmla="*/ 0 h 3411253"/>
              <a:gd name="connsiteX23" fmla="*/ 1329053 w 3415416"/>
              <a:gd name="connsiteY23" fmla="*/ 351071 h 3411253"/>
              <a:gd name="connsiteX24" fmla="*/ 1018105 w 3415416"/>
              <a:gd name="connsiteY24" fmla="*/ 481468 h 3411253"/>
              <a:gd name="connsiteX25" fmla="*/ 641958 w 3415416"/>
              <a:gd name="connsiteY25" fmla="*/ 356086 h 3411253"/>
              <a:gd name="connsiteX26" fmla="*/ 356086 w 3415416"/>
              <a:gd name="connsiteY26" fmla="*/ 641958 h 3411253"/>
              <a:gd name="connsiteX27" fmla="*/ 481468 w 3415416"/>
              <a:gd name="connsiteY27" fmla="*/ 1018105 h 3411253"/>
              <a:gd name="connsiteX28" fmla="*/ 351071 w 3415416"/>
              <a:gd name="connsiteY28" fmla="*/ 1334069 h 3411253"/>
              <a:gd name="connsiteX29" fmla="*/ 0 w 3415416"/>
              <a:gd name="connsiteY29" fmla="*/ 1504589 h 3411253"/>
              <a:gd name="connsiteX30" fmla="*/ 0 w 3415416"/>
              <a:gd name="connsiteY30" fmla="*/ 1905812 h 3411253"/>
              <a:gd name="connsiteX31" fmla="*/ 351071 w 3415416"/>
              <a:gd name="connsiteY31" fmla="*/ 2081348 h 3411253"/>
              <a:gd name="connsiteX32" fmla="*/ 481468 w 3415416"/>
              <a:gd name="connsiteY32" fmla="*/ 2393149 h 3411253"/>
              <a:gd name="connsiteX33" fmla="*/ 100306 w 3415416"/>
              <a:gd name="connsiteY33" fmla="*/ 1567982 h 3411253"/>
              <a:gd name="connsiteX34" fmla="*/ 394904 w 3415416"/>
              <a:gd name="connsiteY34" fmla="*/ 1424846 h 3411253"/>
              <a:gd name="connsiteX35" fmla="*/ 435879 w 3415416"/>
              <a:gd name="connsiteY35" fmla="*/ 1404784 h 3411253"/>
              <a:gd name="connsiteX36" fmla="*/ 447866 w 3415416"/>
              <a:gd name="connsiteY36" fmla="*/ 1360850 h 3411253"/>
              <a:gd name="connsiteX37" fmla="*/ 569387 w 3415416"/>
              <a:gd name="connsiteY37" fmla="*/ 1066703 h 3411253"/>
              <a:gd name="connsiteX38" fmla="*/ 590501 w 3415416"/>
              <a:gd name="connsiteY38" fmla="*/ 1028286 h 3411253"/>
              <a:gd name="connsiteX39" fmla="*/ 576659 w 3415416"/>
              <a:gd name="connsiteY39" fmla="*/ 986659 h 3411253"/>
              <a:gd name="connsiteX40" fmla="*/ 470836 w 3415416"/>
              <a:gd name="connsiteY40" fmla="*/ 669241 h 3411253"/>
              <a:gd name="connsiteX41" fmla="*/ 669091 w 3415416"/>
              <a:gd name="connsiteY41" fmla="*/ 470936 h 3411253"/>
              <a:gd name="connsiteX42" fmla="*/ 986408 w 3415416"/>
              <a:gd name="connsiteY42" fmla="*/ 576759 h 3411253"/>
              <a:gd name="connsiteX43" fmla="*/ 1029289 w 3415416"/>
              <a:gd name="connsiteY43" fmla="*/ 591053 h 3411253"/>
              <a:gd name="connsiteX44" fmla="*/ 1068409 w 3415416"/>
              <a:gd name="connsiteY44" fmla="*/ 568384 h 3411253"/>
              <a:gd name="connsiteX45" fmla="*/ 1355484 w 3415416"/>
              <a:gd name="connsiteY45" fmla="*/ 448016 h 3411253"/>
              <a:gd name="connsiteX46" fmla="*/ 1398766 w 3415416"/>
              <a:gd name="connsiteY46" fmla="*/ 436230 h 3411253"/>
              <a:gd name="connsiteX47" fmla="*/ 1418827 w 3415416"/>
              <a:gd name="connsiteY47" fmla="*/ 396108 h 3411253"/>
              <a:gd name="connsiteX48" fmla="*/ 1566678 w 3415416"/>
              <a:gd name="connsiteY48" fmla="*/ 100306 h 3411253"/>
              <a:gd name="connsiteX49" fmla="*/ 1843121 w 3415416"/>
              <a:gd name="connsiteY49" fmla="*/ 100306 h 3411253"/>
              <a:gd name="connsiteX50" fmla="*/ 1986057 w 3415416"/>
              <a:gd name="connsiteY50" fmla="*/ 395205 h 3411253"/>
              <a:gd name="connsiteX51" fmla="*/ 2006118 w 3415416"/>
              <a:gd name="connsiteY51" fmla="*/ 436130 h 3411253"/>
              <a:gd name="connsiteX52" fmla="*/ 2050052 w 3415416"/>
              <a:gd name="connsiteY52" fmla="*/ 448117 h 3411253"/>
              <a:gd name="connsiteX53" fmla="*/ 2344099 w 3415416"/>
              <a:gd name="connsiteY53" fmla="*/ 569687 h 3411253"/>
              <a:gd name="connsiteX54" fmla="*/ 2382567 w 3415416"/>
              <a:gd name="connsiteY54" fmla="*/ 590852 h 3411253"/>
              <a:gd name="connsiteX55" fmla="*/ 2424193 w 3415416"/>
              <a:gd name="connsiteY55" fmla="*/ 576960 h 3411253"/>
              <a:gd name="connsiteX56" fmla="*/ 2741511 w 3415416"/>
              <a:gd name="connsiteY56" fmla="*/ 471137 h 3411253"/>
              <a:gd name="connsiteX57" fmla="*/ 2939766 w 3415416"/>
              <a:gd name="connsiteY57" fmla="*/ 669442 h 3411253"/>
              <a:gd name="connsiteX58" fmla="*/ 2833943 w 3415416"/>
              <a:gd name="connsiteY58" fmla="*/ 986860 h 3411253"/>
              <a:gd name="connsiteX59" fmla="*/ 2819650 w 3415416"/>
              <a:gd name="connsiteY59" fmla="*/ 1029741 h 3411253"/>
              <a:gd name="connsiteX60" fmla="*/ 2842319 w 3415416"/>
              <a:gd name="connsiteY60" fmla="*/ 1068810 h 3411253"/>
              <a:gd name="connsiteX61" fmla="*/ 2962686 w 3415416"/>
              <a:gd name="connsiteY61" fmla="*/ 1355986 h 3411253"/>
              <a:gd name="connsiteX62" fmla="*/ 2974773 w 3415416"/>
              <a:gd name="connsiteY62" fmla="*/ 1400271 h 3411253"/>
              <a:gd name="connsiteX63" fmla="*/ 3016149 w 3415416"/>
              <a:gd name="connsiteY63" fmla="*/ 1420081 h 3411253"/>
              <a:gd name="connsiteX64" fmla="*/ 3315111 w 3415416"/>
              <a:gd name="connsiteY64" fmla="*/ 1563368 h 3411253"/>
              <a:gd name="connsiteX65" fmla="*/ 3315111 w 3415416"/>
              <a:gd name="connsiteY65" fmla="*/ 1839560 h 3411253"/>
              <a:gd name="connsiteX66" fmla="*/ 3019459 w 3415416"/>
              <a:gd name="connsiteY66" fmla="*/ 1987411 h 3411253"/>
              <a:gd name="connsiteX67" fmla="*/ 2979337 w 3415416"/>
              <a:gd name="connsiteY67" fmla="*/ 2007473 h 3411253"/>
              <a:gd name="connsiteX68" fmla="*/ 2967551 w 3415416"/>
              <a:gd name="connsiteY68" fmla="*/ 2050704 h 3411253"/>
              <a:gd name="connsiteX69" fmla="*/ 2846030 w 3415416"/>
              <a:gd name="connsiteY69" fmla="*/ 2344852 h 3411253"/>
              <a:gd name="connsiteX70" fmla="*/ 2824915 w 3415416"/>
              <a:gd name="connsiteY70" fmla="*/ 2383269 h 3411253"/>
              <a:gd name="connsiteX71" fmla="*/ 2838758 w 3415416"/>
              <a:gd name="connsiteY71" fmla="*/ 2424896 h 3411253"/>
              <a:gd name="connsiteX72" fmla="*/ 2944581 w 3415416"/>
              <a:gd name="connsiteY72" fmla="*/ 2742314 h 3411253"/>
              <a:gd name="connsiteX73" fmla="*/ 2746326 w 3415416"/>
              <a:gd name="connsiteY73" fmla="*/ 2940619 h 3411253"/>
              <a:gd name="connsiteX74" fmla="*/ 2429008 w 3415416"/>
              <a:gd name="connsiteY74" fmla="*/ 2834796 h 3411253"/>
              <a:gd name="connsiteX75" fmla="*/ 2386127 w 3415416"/>
              <a:gd name="connsiteY75" fmla="*/ 2820502 h 3411253"/>
              <a:gd name="connsiteX76" fmla="*/ 2347008 w 3415416"/>
              <a:gd name="connsiteY76" fmla="*/ 2843171 h 3411253"/>
              <a:gd name="connsiteX77" fmla="*/ 2059882 w 3415416"/>
              <a:gd name="connsiteY77" fmla="*/ 2963538 h 3411253"/>
              <a:gd name="connsiteX78" fmla="*/ 2016650 w 3415416"/>
              <a:gd name="connsiteY78" fmla="*/ 2975324 h 3411253"/>
              <a:gd name="connsiteX79" fmla="*/ 1996589 w 3415416"/>
              <a:gd name="connsiteY79" fmla="*/ 3015447 h 3411253"/>
              <a:gd name="connsiteX80" fmla="*/ 1848738 w 3415416"/>
              <a:gd name="connsiteY80" fmla="*/ 3311349 h 3411253"/>
              <a:gd name="connsiteX81" fmla="*/ 1571694 w 3415416"/>
              <a:gd name="connsiteY81" fmla="*/ 3311349 h 3411253"/>
              <a:gd name="connsiteX82" fmla="*/ 1423893 w 3415416"/>
              <a:gd name="connsiteY82" fmla="*/ 3015447 h 3411253"/>
              <a:gd name="connsiteX83" fmla="*/ 1403832 w 3415416"/>
              <a:gd name="connsiteY83" fmla="*/ 2975324 h 3411253"/>
              <a:gd name="connsiteX84" fmla="*/ 1360549 w 3415416"/>
              <a:gd name="connsiteY84" fmla="*/ 2963538 h 3411253"/>
              <a:gd name="connsiteX85" fmla="*/ 1066553 w 3415416"/>
              <a:gd name="connsiteY85" fmla="*/ 2841968 h 3411253"/>
              <a:gd name="connsiteX86" fmla="*/ 1028086 w 3415416"/>
              <a:gd name="connsiteY86" fmla="*/ 2820803 h 3411253"/>
              <a:gd name="connsiteX87" fmla="*/ 986459 w 3415416"/>
              <a:gd name="connsiteY87" fmla="*/ 2834696 h 3411253"/>
              <a:gd name="connsiteX88" fmla="*/ 669141 w 3415416"/>
              <a:gd name="connsiteY88" fmla="*/ 2940518 h 3411253"/>
              <a:gd name="connsiteX89" fmla="*/ 470886 w 3415416"/>
              <a:gd name="connsiteY89" fmla="*/ 2742214 h 3411253"/>
              <a:gd name="connsiteX90" fmla="*/ 576759 w 3415416"/>
              <a:gd name="connsiteY90" fmla="*/ 2424896 h 3411253"/>
              <a:gd name="connsiteX91" fmla="*/ 591003 w 3415416"/>
              <a:gd name="connsiteY91" fmla="*/ 2382015 h 3411253"/>
              <a:gd name="connsiteX92" fmla="*/ 568384 w 3415416"/>
              <a:gd name="connsiteY92" fmla="*/ 2342896 h 3411253"/>
              <a:gd name="connsiteX93" fmla="*/ 448016 w 3415416"/>
              <a:gd name="connsiteY93" fmla="*/ 2055720 h 3411253"/>
              <a:gd name="connsiteX94" fmla="*/ 436180 w 3415416"/>
              <a:gd name="connsiteY94" fmla="*/ 2012488 h 3411253"/>
              <a:gd name="connsiteX95" fmla="*/ 396058 w 3415416"/>
              <a:gd name="connsiteY95" fmla="*/ 1992427 h 3411253"/>
              <a:gd name="connsiteX96" fmla="*/ 100306 w 3415416"/>
              <a:gd name="connsiteY96" fmla="*/ 1844576 h 341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415416" h="3411253">
                <a:moveTo>
                  <a:pt x="481468" y="2393149"/>
                </a:moveTo>
                <a:lnTo>
                  <a:pt x="356086" y="2769296"/>
                </a:lnTo>
                <a:lnTo>
                  <a:pt x="641958" y="3055168"/>
                </a:lnTo>
                <a:lnTo>
                  <a:pt x="1018105" y="2929785"/>
                </a:lnTo>
                <a:cubicBezTo>
                  <a:pt x="1117894" y="2985601"/>
                  <a:pt x="1223958" y="3029374"/>
                  <a:pt x="1334069" y="3060183"/>
                </a:cubicBezTo>
                <a:lnTo>
                  <a:pt x="1509604" y="3411254"/>
                </a:lnTo>
                <a:lnTo>
                  <a:pt x="1910828" y="3411254"/>
                </a:lnTo>
                <a:lnTo>
                  <a:pt x="2086363" y="3060183"/>
                </a:lnTo>
                <a:cubicBezTo>
                  <a:pt x="2195185" y="3030267"/>
                  <a:pt x="2299699" y="2986438"/>
                  <a:pt x="2397311" y="2929785"/>
                </a:cubicBezTo>
                <a:lnTo>
                  <a:pt x="2773459" y="3055168"/>
                </a:lnTo>
                <a:lnTo>
                  <a:pt x="3059331" y="2769296"/>
                </a:lnTo>
                <a:lnTo>
                  <a:pt x="2933948" y="2393149"/>
                </a:lnTo>
                <a:cubicBezTo>
                  <a:pt x="2989738" y="2293349"/>
                  <a:pt x="3033512" y="2187286"/>
                  <a:pt x="3064346" y="2077185"/>
                </a:cubicBezTo>
                <a:lnTo>
                  <a:pt x="3415417" y="1901650"/>
                </a:lnTo>
                <a:lnTo>
                  <a:pt x="3415417" y="1500426"/>
                </a:lnTo>
                <a:lnTo>
                  <a:pt x="3059331" y="1329906"/>
                </a:lnTo>
                <a:cubicBezTo>
                  <a:pt x="3029389" y="1221089"/>
                  <a:pt x="2985561" y="1116580"/>
                  <a:pt x="2928933" y="1018958"/>
                </a:cubicBezTo>
                <a:lnTo>
                  <a:pt x="3054315" y="642810"/>
                </a:lnTo>
                <a:lnTo>
                  <a:pt x="2768443" y="356939"/>
                </a:lnTo>
                <a:lnTo>
                  <a:pt x="2392296" y="482321"/>
                </a:lnTo>
                <a:cubicBezTo>
                  <a:pt x="2292507" y="426506"/>
                  <a:pt x="2186443" y="382732"/>
                  <a:pt x="2076333" y="351923"/>
                </a:cubicBezTo>
                <a:lnTo>
                  <a:pt x="1905812" y="0"/>
                </a:lnTo>
                <a:lnTo>
                  <a:pt x="1504589" y="0"/>
                </a:lnTo>
                <a:lnTo>
                  <a:pt x="1329053" y="351071"/>
                </a:lnTo>
                <a:cubicBezTo>
                  <a:pt x="1220232" y="380987"/>
                  <a:pt x="1115718" y="424816"/>
                  <a:pt x="1018105" y="481468"/>
                </a:cubicBezTo>
                <a:lnTo>
                  <a:pt x="641958" y="356086"/>
                </a:lnTo>
                <a:lnTo>
                  <a:pt x="356086" y="641958"/>
                </a:lnTo>
                <a:lnTo>
                  <a:pt x="481468" y="1018105"/>
                </a:lnTo>
                <a:cubicBezTo>
                  <a:pt x="425678" y="1117905"/>
                  <a:pt x="381905" y="1223968"/>
                  <a:pt x="351071" y="1334069"/>
                </a:cubicBezTo>
                <a:lnTo>
                  <a:pt x="0" y="1504589"/>
                </a:lnTo>
                <a:lnTo>
                  <a:pt x="0" y="1905812"/>
                </a:lnTo>
                <a:lnTo>
                  <a:pt x="351071" y="2081348"/>
                </a:lnTo>
                <a:cubicBezTo>
                  <a:pt x="380942" y="2190456"/>
                  <a:pt x="424770" y="2295255"/>
                  <a:pt x="481468" y="2393149"/>
                </a:cubicBezTo>
                <a:close/>
                <a:moveTo>
                  <a:pt x="100306" y="1567982"/>
                </a:moveTo>
                <a:lnTo>
                  <a:pt x="394904" y="1424846"/>
                </a:lnTo>
                <a:lnTo>
                  <a:pt x="435879" y="1404784"/>
                </a:lnTo>
                <a:lnTo>
                  <a:pt x="447866" y="1360850"/>
                </a:lnTo>
                <a:cubicBezTo>
                  <a:pt x="476659" y="1258363"/>
                  <a:pt x="517448" y="1159632"/>
                  <a:pt x="569387" y="1066703"/>
                </a:cubicBezTo>
                <a:lnTo>
                  <a:pt x="590501" y="1028286"/>
                </a:lnTo>
                <a:lnTo>
                  <a:pt x="576659" y="986659"/>
                </a:lnTo>
                <a:lnTo>
                  <a:pt x="470836" y="669241"/>
                </a:lnTo>
                <a:lnTo>
                  <a:pt x="669091" y="470936"/>
                </a:lnTo>
                <a:lnTo>
                  <a:pt x="986408" y="576759"/>
                </a:lnTo>
                <a:lnTo>
                  <a:pt x="1029289" y="591053"/>
                </a:lnTo>
                <a:lnTo>
                  <a:pt x="1068409" y="568384"/>
                </a:lnTo>
                <a:cubicBezTo>
                  <a:pt x="1158523" y="516074"/>
                  <a:pt x="1255013" y="475616"/>
                  <a:pt x="1355484" y="448016"/>
                </a:cubicBezTo>
                <a:lnTo>
                  <a:pt x="1398766" y="436230"/>
                </a:lnTo>
                <a:lnTo>
                  <a:pt x="1418827" y="396108"/>
                </a:lnTo>
                <a:lnTo>
                  <a:pt x="1566678" y="100306"/>
                </a:lnTo>
                <a:lnTo>
                  <a:pt x="1843121" y="100306"/>
                </a:lnTo>
                <a:lnTo>
                  <a:pt x="1986057" y="395205"/>
                </a:lnTo>
                <a:lnTo>
                  <a:pt x="2006118" y="436130"/>
                </a:lnTo>
                <a:lnTo>
                  <a:pt x="2050052" y="448117"/>
                </a:lnTo>
                <a:cubicBezTo>
                  <a:pt x="2152500" y="476955"/>
                  <a:pt x="2251196" y="517759"/>
                  <a:pt x="2344099" y="569687"/>
                </a:cubicBezTo>
                <a:lnTo>
                  <a:pt x="2382567" y="590852"/>
                </a:lnTo>
                <a:lnTo>
                  <a:pt x="2424193" y="576960"/>
                </a:lnTo>
                <a:lnTo>
                  <a:pt x="2741511" y="471137"/>
                </a:lnTo>
                <a:lnTo>
                  <a:pt x="2939766" y="669442"/>
                </a:lnTo>
                <a:lnTo>
                  <a:pt x="2833943" y="986860"/>
                </a:lnTo>
                <a:lnTo>
                  <a:pt x="2819650" y="1029741"/>
                </a:lnTo>
                <a:lnTo>
                  <a:pt x="2842319" y="1068810"/>
                </a:lnTo>
                <a:cubicBezTo>
                  <a:pt x="2894653" y="1158945"/>
                  <a:pt x="2935112" y="1255474"/>
                  <a:pt x="2962686" y="1355986"/>
                </a:cubicBezTo>
                <a:lnTo>
                  <a:pt x="2974773" y="1400271"/>
                </a:lnTo>
                <a:lnTo>
                  <a:pt x="3016149" y="1420081"/>
                </a:lnTo>
                <a:lnTo>
                  <a:pt x="3315111" y="1563368"/>
                </a:lnTo>
                <a:lnTo>
                  <a:pt x="3315111" y="1839560"/>
                </a:lnTo>
                <a:lnTo>
                  <a:pt x="3019459" y="1987411"/>
                </a:lnTo>
                <a:lnTo>
                  <a:pt x="2979337" y="2007473"/>
                </a:lnTo>
                <a:lnTo>
                  <a:pt x="2967551" y="2050704"/>
                </a:lnTo>
                <a:cubicBezTo>
                  <a:pt x="2938748" y="2153187"/>
                  <a:pt x="2897959" y="2251918"/>
                  <a:pt x="2846030" y="2344852"/>
                </a:cubicBezTo>
                <a:lnTo>
                  <a:pt x="2824915" y="2383269"/>
                </a:lnTo>
                <a:lnTo>
                  <a:pt x="2838758" y="2424896"/>
                </a:lnTo>
                <a:lnTo>
                  <a:pt x="2944581" y="2742314"/>
                </a:lnTo>
                <a:lnTo>
                  <a:pt x="2746326" y="2940619"/>
                </a:lnTo>
                <a:lnTo>
                  <a:pt x="2429008" y="2834796"/>
                </a:lnTo>
                <a:lnTo>
                  <a:pt x="2386127" y="2820502"/>
                </a:lnTo>
                <a:lnTo>
                  <a:pt x="2347008" y="2843171"/>
                </a:lnTo>
                <a:cubicBezTo>
                  <a:pt x="2256883" y="2895491"/>
                  <a:pt x="2160374" y="2935949"/>
                  <a:pt x="2059882" y="2963538"/>
                </a:cubicBezTo>
                <a:lnTo>
                  <a:pt x="2016650" y="2975324"/>
                </a:lnTo>
                <a:lnTo>
                  <a:pt x="1996589" y="3015447"/>
                </a:lnTo>
                <a:lnTo>
                  <a:pt x="1848738" y="3311349"/>
                </a:lnTo>
                <a:lnTo>
                  <a:pt x="1571694" y="3311349"/>
                </a:lnTo>
                <a:lnTo>
                  <a:pt x="1423893" y="3015447"/>
                </a:lnTo>
                <a:lnTo>
                  <a:pt x="1403832" y="2975324"/>
                </a:lnTo>
                <a:lnTo>
                  <a:pt x="1360549" y="2963538"/>
                </a:lnTo>
                <a:cubicBezTo>
                  <a:pt x="1258117" y="2934700"/>
                  <a:pt x="1159436" y="2893896"/>
                  <a:pt x="1066553" y="2841968"/>
                </a:cubicBezTo>
                <a:lnTo>
                  <a:pt x="1028086" y="2820803"/>
                </a:lnTo>
                <a:lnTo>
                  <a:pt x="986459" y="2834696"/>
                </a:lnTo>
                <a:lnTo>
                  <a:pt x="669141" y="2940518"/>
                </a:lnTo>
                <a:lnTo>
                  <a:pt x="470886" y="2742214"/>
                </a:lnTo>
                <a:lnTo>
                  <a:pt x="576759" y="2424896"/>
                </a:lnTo>
                <a:lnTo>
                  <a:pt x="591003" y="2382015"/>
                </a:lnTo>
                <a:lnTo>
                  <a:pt x="568384" y="2342896"/>
                </a:lnTo>
                <a:cubicBezTo>
                  <a:pt x="516034" y="2252766"/>
                  <a:pt x="475575" y="2156241"/>
                  <a:pt x="448016" y="2055720"/>
                </a:cubicBezTo>
                <a:lnTo>
                  <a:pt x="436180" y="2012488"/>
                </a:lnTo>
                <a:lnTo>
                  <a:pt x="396058" y="1992427"/>
                </a:lnTo>
                <a:lnTo>
                  <a:pt x="100306" y="1844576"/>
                </a:lnTo>
                <a:close/>
              </a:path>
            </a:pathLst>
          </a:custGeom>
          <a:solidFill>
            <a:schemeClr val="bg1"/>
          </a:solidFill>
          <a:ln w="5010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sp>
        <p:nvSpPr>
          <p:cNvPr id="17" name="Hình tự do: Hình 16">
            <a:extLst>
              <a:ext uri="{FF2B5EF4-FFF2-40B4-BE49-F238E27FC236}">
                <a16:creationId xmlns:a16="http://schemas.microsoft.com/office/drawing/2014/main" id="{2A449E7F-2BF9-D6C8-1E54-A823D54AB0D2}"/>
              </a:ext>
            </a:extLst>
          </p:cNvPr>
          <p:cNvSpPr/>
          <p:nvPr/>
        </p:nvSpPr>
        <p:spPr>
          <a:xfrm>
            <a:off x="5137803" y="2077610"/>
            <a:ext cx="1560940" cy="1560940"/>
          </a:xfrm>
          <a:custGeom>
            <a:avLst/>
            <a:gdLst>
              <a:gd name="connsiteX0" fmla="*/ 601836 w 1203671"/>
              <a:gd name="connsiteY0" fmla="*/ 1203671 h 1203671"/>
              <a:gd name="connsiteX1" fmla="*/ 1203671 w 1203671"/>
              <a:gd name="connsiteY1" fmla="*/ 601836 h 1203671"/>
              <a:gd name="connsiteX2" fmla="*/ 601836 w 1203671"/>
              <a:gd name="connsiteY2" fmla="*/ 0 h 1203671"/>
              <a:gd name="connsiteX3" fmla="*/ 0 w 1203671"/>
              <a:gd name="connsiteY3" fmla="*/ 601836 h 1203671"/>
              <a:gd name="connsiteX4" fmla="*/ 601836 w 1203671"/>
              <a:gd name="connsiteY4" fmla="*/ 1203671 h 1203671"/>
              <a:gd name="connsiteX5" fmla="*/ 601836 w 1203671"/>
              <a:gd name="connsiteY5" fmla="*/ 99955 h 1203671"/>
              <a:gd name="connsiteX6" fmla="*/ 1103365 w 1203671"/>
              <a:gd name="connsiteY6" fmla="*/ 601484 h 1203671"/>
              <a:gd name="connsiteX7" fmla="*/ 601836 w 1203671"/>
              <a:gd name="connsiteY7" fmla="*/ 1103014 h 1203671"/>
              <a:gd name="connsiteX8" fmla="*/ 100306 w 1203671"/>
              <a:gd name="connsiteY8" fmla="*/ 601484 h 1203671"/>
              <a:gd name="connsiteX9" fmla="*/ 601836 w 1203671"/>
              <a:gd name="connsiteY9" fmla="*/ 99955 h 120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3671" h="1203671">
                <a:moveTo>
                  <a:pt x="601836" y="1203671"/>
                </a:moveTo>
                <a:cubicBezTo>
                  <a:pt x="934219" y="1203671"/>
                  <a:pt x="1203671" y="934219"/>
                  <a:pt x="1203671" y="601836"/>
                </a:cubicBezTo>
                <a:cubicBezTo>
                  <a:pt x="1203671" y="269452"/>
                  <a:pt x="934219" y="0"/>
                  <a:pt x="601836" y="0"/>
                </a:cubicBezTo>
                <a:cubicBezTo>
                  <a:pt x="269452" y="0"/>
                  <a:pt x="0" y="269452"/>
                  <a:pt x="0" y="601836"/>
                </a:cubicBezTo>
                <a:cubicBezTo>
                  <a:pt x="1048" y="933788"/>
                  <a:pt x="269883" y="1202623"/>
                  <a:pt x="601836" y="1203671"/>
                </a:cubicBezTo>
                <a:close/>
                <a:moveTo>
                  <a:pt x="601836" y="99955"/>
                </a:moveTo>
                <a:cubicBezTo>
                  <a:pt x="878820" y="99955"/>
                  <a:pt x="1103365" y="324500"/>
                  <a:pt x="1103365" y="601484"/>
                </a:cubicBezTo>
                <a:cubicBezTo>
                  <a:pt x="1103365" y="878469"/>
                  <a:pt x="878820" y="1103014"/>
                  <a:pt x="601836" y="1103014"/>
                </a:cubicBezTo>
                <a:cubicBezTo>
                  <a:pt x="324851" y="1103014"/>
                  <a:pt x="100306" y="878469"/>
                  <a:pt x="100306" y="601484"/>
                </a:cubicBezTo>
                <a:cubicBezTo>
                  <a:pt x="100667" y="324645"/>
                  <a:pt x="324996" y="100316"/>
                  <a:pt x="601836" y="99955"/>
                </a:cubicBezTo>
                <a:close/>
              </a:path>
            </a:pathLst>
          </a:custGeom>
          <a:solidFill>
            <a:schemeClr val="bg1"/>
          </a:solidFill>
          <a:ln w="50105" cap="flat">
            <a:noFill/>
            <a:prstDash val="solid"/>
            <a:miter/>
          </a:ln>
        </p:spPr>
        <p:txBody>
          <a:bodyPr rtlCol="0" anchor="ctr"/>
          <a:lstStyle/>
          <a:p>
            <a:endParaRPr lang="vi-VN"/>
          </a:p>
        </p:txBody>
      </p:sp>
      <p:pic>
        <p:nvPicPr>
          <p:cNvPr id="2" name="Hình ảnh 1" descr="Ảnh có chứa Phụ tùng ô tô, đồ điện tử, động cơ&#10;&#10;Mô tả được tạo tự động">
            <a:extLst>
              <a:ext uri="{FF2B5EF4-FFF2-40B4-BE49-F238E27FC236}">
                <a16:creationId xmlns:a16="http://schemas.microsoft.com/office/drawing/2014/main" id="{483F9C5E-AB3D-73B6-BF27-1A54D3214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3"/>
          <a:stretch>
            <a:fillRect/>
          </a:stretch>
        </p:blipFill>
        <p:spPr>
          <a:xfrm>
            <a:off x="12600327" y="56426"/>
            <a:ext cx="6560184" cy="6857999"/>
          </a:xfrm>
          <a:custGeom>
            <a:avLst/>
            <a:gdLst>
              <a:gd name="connsiteX0" fmla="*/ 1540736 w 6560184"/>
              <a:gd name="connsiteY0" fmla="*/ 0 h 6857999"/>
              <a:gd name="connsiteX1" fmla="*/ 6560184 w 6560184"/>
              <a:gd name="connsiteY1" fmla="*/ 0 h 6857999"/>
              <a:gd name="connsiteX2" fmla="*/ 4887035 w 6560184"/>
              <a:gd name="connsiteY2" fmla="*/ 6857999 h 6857999"/>
              <a:gd name="connsiteX3" fmla="*/ 0 w 6560184"/>
              <a:gd name="connsiteY3" fmla="*/ 6857999 h 6857999"/>
              <a:gd name="connsiteX4" fmla="*/ 0 w 6560184"/>
              <a:gd name="connsiteY4" fmla="*/ 631525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184" h="6857999">
                <a:moveTo>
                  <a:pt x="1540736" y="0"/>
                </a:moveTo>
                <a:lnTo>
                  <a:pt x="6560184" y="0"/>
                </a:lnTo>
                <a:lnTo>
                  <a:pt x="4887035" y="6857999"/>
                </a:lnTo>
                <a:lnTo>
                  <a:pt x="0" y="6857999"/>
                </a:lnTo>
                <a:lnTo>
                  <a:pt x="0" y="631525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3642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accent4">
                <a:lumMod val="20000"/>
                <a:lumOff val="80000"/>
              </a:schemeClr>
            </a:gs>
            <a:gs pos="47000">
              <a:schemeClr val="accent4">
                <a:lumMod val="40000"/>
                <a:lumOff val="60000"/>
              </a:schemeClr>
            </a:gs>
            <a:gs pos="78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AC92B69C-893F-FB47-8499-29EBCD3745F2}"/>
              </a:ext>
            </a:extLst>
          </p:cNvPr>
          <p:cNvSpPr/>
          <p:nvPr/>
        </p:nvSpPr>
        <p:spPr>
          <a:xfrm rot="10800000">
            <a:off x="0" y="-8141897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3BE852-1008-3F4B-A74F-E2232EAE4C11}"/>
              </a:ext>
            </a:extLst>
          </p:cNvPr>
          <p:cNvGrpSpPr/>
          <p:nvPr/>
        </p:nvGrpSpPr>
        <p:grpSpPr>
          <a:xfrm>
            <a:off x="790787" y="1737221"/>
            <a:ext cx="828000" cy="828000"/>
            <a:chOff x="-828000" y="503294"/>
            <a:chExt cx="828000" cy="828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BB35AD-874E-6541-B09F-E2EDB5F5C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Graphic 4" descr="Lightbulb">
              <a:extLst>
                <a:ext uri="{FF2B5EF4-FFF2-40B4-BE49-F238E27FC236}">
                  <a16:creationId xmlns:a16="http://schemas.microsoft.com/office/drawing/2014/main" id="{120D84BF-D805-6D46-AB67-E6C6938A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F50250-8508-7543-B632-EE09DB4D21CC}"/>
              </a:ext>
            </a:extLst>
          </p:cNvPr>
          <p:cNvGrpSpPr/>
          <p:nvPr/>
        </p:nvGrpSpPr>
        <p:grpSpPr>
          <a:xfrm>
            <a:off x="-828000" y="4206382"/>
            <a:ext cx="828000" cy="828000"/>
            <a:chOff x="-828000" y="4206382"/>
            <a:chExt cx="828000" cy="82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179CC4-AB17-104F-883B-C5A52A640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09AAB3A5-1AC5-0C4B-B681-0C1CB8D60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E8BC71-4405-B04F-BA86-0B2715A74DF6}"/>
              </a:ext>
            </a:extLst>
          </p:cNvPr>
          <p:cNvGrpSpPr/>
          <p:nvPr/>
        </p:nvGrpSpPr>
        <p:grpSpPr>
          <a:xfrm>
            <a:off x="-848664" y="497970"/>
            <a:ext cx="828000" cy="828000"/>
            <a:chOff x="-828000" y="5462235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ED1FFD-0B1B-054B-8C08-A39CEADC9A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Users">
              <a:extLst>
                <a:ext uri="{FF2B5EF4-FFF2-40B4-BE49-F238E27FC236}">
                  <a16:creationId xmlns:a16="http://schemas.microsoft.com/office/drawing/2014/main" id="{793CF527-D9A8-4E46-A099-DAACB2BEF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pic>
        <p:nvPicPr>
          <p:cNvPr id="20" name="Graphic 19" descr="Upward trend">
            <a:hlinkClick r:id="rId9" action="ppaction://hlinksldjump"/>
            <a:extLst>
              <a:ext uri="{FF2B5EF4-FFF2-40B4-BE49-F238E27FC236}">
                <a16:creationId xmlns:a16="http://schemas.microsoft.com/office/drawing/2014/main" id="{06D8346F-0DD1-0441-B6A6-E94559A958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488" y="1862580"/>
            <a:ext cx="618834" cy="618834"/>
          </a:xfrm>
          <a:prstGeom prst="rect">
            <a:avLst/>
          </a:prstGeom>
        </p:spPr>
      </p:pic>
      <p:pic>
        <p:nvPicPr>
          <p:cNvPr id="22" name="Graphic 21" descr="Single gear">
            <a:hlinkClick r:id="rId12" action="ppaction://hlinksldjump"/>
            <a:extLst>
              <a:ext uri="{FF2B5EF4-FFF2-40B4-BE49-F238E27FC236}">
                <a16:creationId xmlns:a16="http://schemas.microsoft.com/office/drawing/2014/main" id="{47A5BBBD-8129-FF4F-A54F-24C4D742D0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255" y="4310965"/>
            <a:ext cx="618834" cy="618834"/>
          </a:xfrm>
          <a:prstGeom prst="rect">
            <a:avLst/>
          </a:prstGeom>
        </p:spPr>
      </p:pic>
      <p:pic>
        <p:nvPicPr>
          <p:cNvPr id="23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65CB741C-BFAA-8F4B-8097-6BCA7351DD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5033" y="602553"/>
            <a:ext cx="618834" cy="6188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4A1646-EC26-E342-8F56-550FDA07E651}"/>
              </a:ext>
            </a:extLst>
          </p:cNvPr>
          <p:cNvSpPr txBox="1"/>
          <p:nvPr/>
        </p:nvSpPr>
        <p:spPr>
          <a:xfrm>
            <a:off x="5433831" y="381235"/>
            <a:ext cx="1933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IDEA</a:t>
            </a:r>
            <a:endParaRPr kumimoji="0" lang="en-LT" sz="48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21215F32-E82D-0247-82B8-22F9DCE5EF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1432676">
            <a:off x="5371000" y="1071042"/>
            <a:ext cx="2059204" cy="134841"/>
          </a:xfrm>
          <a:prstGeom prst="rect">
            <a:avLst/>
          </a:prstGeom>
        </p:spPr>
      </p:pic>
      <p:grpSp>
        <p:nvGrpSpPr>
          <p:cNvPr id="2" name="Group 5">
            <a:extLst>
              <a:ext uri="{FF2B5EF4-FFF2-40B4-BE49-F238E27FC236}">
                <a16:creationId xmlns:a16="http://schemas.microsoft.com/office/drawing/2014/main" id="{BB8ABE43-B3B7-F875-0A43-8F92ECCD073B}"/>
              </a:ext>
            </a:extLst>
          </p:cNvPr>
          <p:cNvGrpSpPr/>
          <p:nvPr/>
        </p:nvGrpSpPr>
        <p:grpSpPr>
          <a:xfrm>
            <a:off x="-845922" y="2982189"/>
            <a:ext cx="828000" cy="828000"/>
            <a:chOff x="-828000" y="1759147"/>
            <a:chExt cx="828000" cy="828000"/>
          </a:xfrm>
        </p:grpSpPr>
        <p:sp>
          <p:nvSpPr>
            <p:cNvPr id="136" name="Oval 6">
              <a:extLst>
                <a:ext uri="{FF2B5EF4-FFF2-40B4-BE49-F238E27FC236}">
                  <a16:creationId xmlns:a16="http://schemas.microsoft.com/office/drawing/2014/main" id="{CF809FE6-E776-E129-1D6F-D1ABA52636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7" name="Graphic 7" descr="Upward trend">
              <a:extLst>
                <a:ext uri="{FF2B5EF4-FFF2-40B4-BE49-F238E27FC236}">
                  <a16:creationId xmlns:a16="http://schemas.microsoft.com/office/drawing/2014/main" id="{40CB0FE6-9A70-AD26-A259-D7155C7E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pic>
        <p:nvPicPr>
          <p:cNvPr id="138" name="Graphic 19" descr="Upward trend">
            <a:hlinkClick r:id="" action="ppaction://noaction"/>
            <a:extLst>
              <a:ext uri="{FF2B5EF4-FFF2-40B4-BE49-F238E27FC236}">
                <a16:creationId xmlns:a16="http://schemas.microsoft.com/office/drawing/2014/main" id="{C7CAC8D2-A20A-FD45-B4DA-C740F67F4E6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0255" y="3085622"/>
            <a:ext cx="618834" cy="618834"/>
          </a:xfrm>
          <a:prstGeom prst="rect">
            <a:avLst/>
          </a:prstGeom>
        </p:spPr>
      </p:pic>
      <p:sp>
        <p:nvSpPr>
          <p:cNvPr id="139" name="TextBox 66">
            <a:extLst>
              <a:ext uri="{FF2B5EF4-FFF2-40B4-BE49-F238E27FC236}">
                <a16:creationId xmlns:a16="http://schemas.microsoft.com/office/drawing/2014/main" id="{9618B6A6-43AB-BF02-F2A4-D9B62E1996D5}"/>
              </a:ext>
            </a:extLst>
          </p:cNvPr>
          <p:cNvSpPr txBox="1"/>
          <p:nvPr/>
        </p:nvSpPr>
        <p:spPr>
          <a:xfrm>
            <a:off x="105297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7" name="Hình ảnh 6" descr="Ảnh có chứa máy, động cơ&#10;&#10;Mô tả được tạo tự động">
            <a:extLst>
              <a:ext uri="{FF2B5EF4-FFF2-40B4-BE49-F238E27FC236}">
                <a16:creationId xmlns:a16="http://schemas.microsoft.com/office/drawing/2014/main" id="{2BB9829E-E375-67C3-AC88-D85F39F1D7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6000" b="90200" l="9400" r="90600">
                        <a14:foregroundMark x1="23400" y1="35400" x2="29000" y2="31400"/>
                        <a14:foregroundMark x1="23600" y1="30000" x2="23000" y2="38200"/>
                        <a14:foregroundMark x1="54000" y1="45600" x2="54400" y2="50000"/>
                        <a14:foregroundMark x1="53000" y1="6000" x2="53000" y2="6000"/>
                        <a14:foregroundMark x1="10400" y1="55600" x2="10400" y2="55600"/>
                        <a14:foregroundMark x1="53200" y1="90200" x2="53200" y2="90200"/>
                        <a14:foregroundMark x1="10600" y1="33800" x2="9400" y2="37000"/>
                        <a14:foregroundMark x1="9400" y1="36000" x2="11800" y2="28800"/>
                        <a14:foregroundMark x1="88200" y1="55800" x2="90600" y2="65400"/>
                        <a14:foregroundMark x1="89400" y1="72400" x2="90600" y2="68200"/>
                        <a14:foregroundMark x1="89400" y1="74200" x2="86000" y2="78400"/>
                        <a14:foregroundMark x1="87600" y1="78400" x2="87600" y2="78400"/>
                        <a14:foregroundMark x1="86000" y1="81200" x2="80200" y2="84600"/>
                        <a14:foregroundMark x1="85000" y1="81800" x2="86600" y2="77800"/>
                        <a14:foregroundMark x1="81600" y1="83200" x2="78600" y2="85400"/>
                        <a14:foregroundMark x1="79800" y1="85200" x2="77600" y2="86000"/>
                        <a14:foregroundMark x1="79200" y1="86000" x2="84000" y2="82200"/>
                        <a14:foregroundMark x1="85000" y1="46200" x2="85400" y2="46200"/>
                        <a14:foregroundMark x1="86200" y1="46200" x2="84200" y2="47400"/>
                        <a14:foregroundMark x1="85800" y1="51400" x2="87000" y2="54400"/>
                        <a14:foregroundMark x1="87200" y1="53200" x2="87200" y2="53200"/>
                        <a14:foregroundMark x1="87600" y1="54800" x2="87600" y2="54800"/>
                        <a14:foregroundMark x1="88400" y1="56200" x2="88400" y2="56200"/>
                        <a14:foregroundMark x1="88800" y1="57400" x2="89800" y2="6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245" y="1428939"/>
            <a:ext cx="4762500" cy="4762500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AC9952C-1A7D-53DD-D48B-7ABD9C914E5C}"/>
              </a:ext>
            </a:extLst>
          </p:cNvPr>
          <p:cNvSpPr txBox="1"/>
          <p:nvPr/>
        </p:nvSpPr>
        <p:spPr>
          <a:xfrm>
            <a:off x="8107210" y="5993837"/>
            <a:ext cx="379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AIR COMPRESOR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3589BCA4-961C-026D-2F75-45EE512AA3EC}"/>
              </a:ext>
            </a:extLst>
          </p:cNvPr>
          <p:cNvSpPr txBox="1"/>
          <p:nvPr/>
        </p:nvSpPr>
        <p:spPr>
          <a:xfrm>
            <a:off x="2383415" y="3006053"/>
            <a:ext cx="4968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Ý tưởng thiết kế xuất phát từ máy nén khí. </a:t>
            </a:r>
            <a:endParaRPr lang="vi-VN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101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accent4">
                <a:lumMod val="20000"/>
                <a:lumOff val="80000"/>
              </a:schemeClr>
            </a:gs>
            <a:gs pos="47000">
              <a:schemeClr val="accent4">
                <a:lumMod val="40000"/>
                <a:lumOff val="60000"/>
              </a:schemeClr>
            </a:gs>
            <a:gs pos="78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CF50250-8508-7543-B632-EE09DB4D21CC}"/>
              </a:ext>
            </a:extLst>
          </p:cNvPr>
          <p:cNvGrpSpPr/>
          <p:nvPr/>
        </p:nvGrpSpPr>
        <p:grpSpPr>
          <a:xfrm>
            <a:off x="-828000" y="4206382"/>
            <a:ext cx="828000" cy="828000"/>
            <a:chOff x="-828000" y="4206382"/>
            <a:chExt cx="828000" cy="82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179CC4-AB17-104F-883B-C5A52A640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09AAB3A5-1AC5-0C4B-B681-0C1CB8D60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E8BC71-4405-B04F-BA86-0B2715A74DF6}"/>
              </a:ext>
            </a:extLst>
          </p:cNvPr>
          <p:cNvGrpSpPr/>
          <p:nvPr/>
        </p:nvGrpSpPr>
        <p:grpSpPr>
          <a:xfrm>
            <a:off x="-848664" y="497970"/>
            <a:ext cx="828000" cy="828000"/>
            <a:chOff x="-828000" y="5462235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ED1FFD-0B1B-054B-8C08-A39CEADC9A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Users">
              <a:extLst>
                <a:ext uri="{FF2B5EF4-FFF2-40B4-BE49-F238E27FC236}">
                  <a16:creationId xmlns:a16="http://schemas.microsoft.com/office/drawing/2014/main" id="{793CF527-D9A8-4E46-A099-DAACB2BEF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grpSp>
        <p:nvGrpSpPr>
          <p:cNvPr id="2" name="Group 5">
            <a:extLst>
              <a:ext uri="{FF2B5EF4-FFF2-40B4-BE49-F238E27FC236}">
                <a16:creationId xmlns:a16="http://schemas.microsoft.com/office/drawing/2014/main" id="{BB8ABE43-B3B7-F875-0A43-8F92ECCD073B}"/>
              </a:ext>
            </a:extLst>
          </p:cNvPr>
          <p:cNvGrpSpPr/>
          <p:nvPr/>
        </p:nvGrpSpPr>
        <p:grpSpPr>
          <a:xfrm>
            <a:off x="-845922" y="2982189"/>
            <a:ext cx="828000" cy="828000"/>
            <a:chOff x="-828000" y="1759147"/>
            <a:chExt cx="828000" cy="828000"/>
          </a:xfrm>
        </p:grpSpPr>
        <p:sp>
          <p:nvSpPr>
            <p:cNvPr id="136" name="Oval 6">
              <a:extLst>
                <a:ext uri="{FF2B5EF4-FFF2-40B4-BE49-F238E27FC236}">
                  <a16:creationId xmlns:a16="http://schemas.microsoft.com/office/drawing/2014/main" id="{CF809FE6-E776-E129-1D6F-D1ABA52636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7" name="Graphic 7" descr="Upward trend">
              <a:extLst>
                <a:ext uri="{FF2B5EF4-FFF2-40B4-BE49-F238E27FC236}">
                  <a16:creationId xmlns:a16="http://schemas.microsoft.com/office/drawing/2014/main" id="{40CB0FE6-9A70-AD26-A259-D7155C7E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sp>
        <p:nvSpPr>
          <p:cNvPr id="6" name="Freeform 17">
            <a:extLst>
              <a:ext uri="{FF2B5EF4-FFF2-40B4-BE49-F238E27FC236}">
                <a16:creationId xmlns:a16="http://schemas.microsoft.com/office/drawing/2014/main" id="{7022A361-23E5-B09B-7B0F-915C602E4F3A}"/>
              </a:ext>
            </a:extLst>
          </p:cNvPr>
          <p:cNvSpPr/>
          <p:nvPr/>
        </p:nvSpPr>
        <p:spPr>
          <a:xfrm rot="10800000">
            <a:off x="0" y="-8141897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C1F39310-515F-E28F-87DA-9F0151E00E9D}"/>
              </a:ext>
            </a:extLst>
          </p:cNvPr>
          <p:cNvGrpSpPr/>
          <p:nvPr/>
        </p:nvGrpSpPr>
        <p:grpSpPr>
          <a:xfrm>
            <a:off x="790787" y="1737221"/>
            <a:ext cx="828000" cy="828000"/>
            <a:chOff x="-828000" y="503294"/>
            <a:chExt cx="828000" cy="828000"/>
          </a:xfrm>
        </p:grpSpPr>
        <p:sp>
          <p:nvSpPr>
            <p:cNvPr id="8" name="Oval 3">
              <a:extLst>
                <a:ext uri="{FF2B5EF4-FFF2-40B4-BE49-F238E27FC236}">
                  <a16:creationId xmlns:a16="http://schemas.microsoft.com/office/drawing/2014/main" id="{F38CC802-65F4-9C3D-B071-17A17E18B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aphic 4" descr="Lightbulb">
              <a:extLst>
                <a:ext uri="{FF2B5EF4-FFF2-40B4-BE49-F238E27FC236}">
                  <a16:creationId xmlns:a16="http://schemas.microsoft.com/office/drawing/2014/main" id="{0498F28F-9F97-0C02-9295-BD9C21DBC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pic>
        <p:nvPicPr>
          <p:cNvPr id="16" name="Graphic 19" descr="Upward trend">
            <a:hlinkClick r:id="rId11" action="ppaction://hlinksldjump"/>
            <a:extLst>
              <a:ext uri="{FF2B5EF4-FFF2-40B4-BE49-F238E27FC236}">
                <a16:creationId xmlns:a16="http://schemas.microsoft.com/office/drawing/2014/main" id="{42E21D06-0900-7B1B-9E4C-8E49F1214E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488" y="1862580"/>
            <a:ext cx="618834" cy="618834"/>
          </a:xfrm>
          <a:prstGeom prst="rect">
            <a:avLst/>
          </a:prstGeom>
        </p:spPr>
      </p:pic>
      <p:pic>
        <p:nvPicPr>
          <p:cNvPr id="17" name="Graphic 21" descr="Single gear">
            <a:hlinkClick r:id="rId14" action="ppaction://hlinksldjump"/>
            <a:extLst>
              <a:ext uri="{FF2B5EF4-FFF2-40B4-BE49-F238E27FC236}">
                <a16:creationId xmlns:a16="http://schemas.microsoft.com/office/drawing/2014/main" id="{A288E12E-A9E3-B17D-1300-EBB91427A0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0255" y="4310965"/>
            <a:ext cx="618834" cy="618834"/>
          </a:xfrm>
          <a:prstGeom prst="rect">
            <a:avLst/>
          </a:prstGeom>
        </p:spPr>
      </p:pic>
      <p:pic>
        <p:nvPicPr>
          <p:cNvPr id="19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CCC73924-BFBB-74E4-47DB-03258B32DC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5033" y="602553"/>
            <a:ext cx="618834" cy="618834"/>
          </a:xfrm>
          <a:prstGeom prst="rect">
            <a:avLst/>
          </a:prstGeom>
        </p:spPr>
      </p:pic>
      <p:pic>
        <p:nvPicPr>
          <p:cNvPr id="21" name="Graphic 19" descr="Upward trend">
            <a:hlinkClick r:id="" action="ppaction://noaction"/>
            <a:extLst>
              <a:ext uri="{FF2B5EF4-FFF2-40B4-BE49-F238E27FC236}">
                <a16:creationId xmlns:a16="http://schemas.microsoft.com/office/drawing/2014/main" id="{D8CE9B1D-E564-6274-B5F0-4CA1B3AAAE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0255" y="3085622"/>
            <a:ext cx="618834" cy="618834"/>
          </a:xfrm>
          <a:prstGeom prst="rect">
            <a:avLst/>
          </a:prstGeom>
        </p:spPr>
      </p:pic>
      <p:sp>
        <p:nvSpPr>
          <p:cNvPr id="25" name="TextBox 66">
            <a:extLst>
              <a:ext uri="{FF2B5EF4-FFF2-40B4-BE49-F238E27FC236}">
                <a16:creationId xmlns:a16="http://schemas.microsoft.com/office/drawing/2014/main" id="{6AF55CFF-BCDF-4A53-2EEB-FFF6FCAE3315}"/>
              </a:ext>
            </a:extLst>
          </p:cNvPr>
          <p:cNvSpPr txBox="1"/>
          <p:nvPr/>
        </p:nvSpPr>
        <p:spPr>
          <a:xfrm>
            <a:off x="105297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" name="Hình ảnh 2" descr="Ảnh có chứa máy, động cơ&#10;&#10;Mô tả được tạo tự động">
            <a:extLst>
              <a:ext uri="{FF2B5EF4-FFF2-40B4-BE49-F238E27FC236}">
                <a16:creationId xmlns:a16="http://schemas.microsoft.com/office/drawing/2014/main" id="{68831B1B-4A12-8F8E-87A5-A3092F91FE8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6000" b="90200" l="9400" r="90600">
                        <a14:foregroundMark x1="23400" y1="35400" x2="29000" y2="31400"/>
                        <a14:foregroundMark x1="23600" y1="30000" x2="23000" y2="38200"/>
                        <a14:foregroundMark x1="54000" y1="45600" x2="54400" y2="50000"/>
                        <a14:foregroundMark x1="53000" y1="6000" x2="53000" y2="6000"/>
                        <a14:foregroundMark x1="10400" y1="55600" x2="10400" y2="55600"/>
                        <a14:foregroundMark x1="53200" y1="90200" x2="53200" y2="90200"/>
                        <a14:foregroundMark x1="10600" y1="33800" x2="9400" y2="37000"/>
                        <a14:foregroundMark x1="9400" y1="36000" x2="11800" y2="28800"/>
                        <a14:foregroundMark x1="88200" y1="55800" x2="90600" y2="65400"/>
                        <a14:foregroundMark x1="89400" y1="72400" x2="90600" y2="68200"/>
                        <a14:foregroundMark x1="89400" y1="74200" x2="86000" y2="78400"/>
                        <a14:foregroundMark x1="87600" y1="78400" x2="87600" y2="78400"/>
                        <a14:foregroundMark x1="86000" y1="81200" x2="80200" y2="84600"/>
                        <a14:foregroundMark x1="85000" y1="81800" x2="86600" y2="77800"/>
                        <a14:foregroundMark x1="81600" y1="83200" x2="78600" y2="85400"/>
                        <a14:foregroundMark x1="79800" y1="85200" x2="77600" y2="86000"/>
                        <a14:foregroundMark x1="79200" y1="86000" x2="84000" y2="82200"/>
                        <a14:foregroundMark x1="85000" y1="46200" x2="85400" y2="46200"/>
                        <a14:foregroundMark x1="86200" y1="46200" x2="84200" y2="47400"/>
                        <a14:foregroundMark x1="85800" y1="51400" x2="87000" y2="54400"/>
                        <a14:foregroundMark x1="87200" y1="53200" x2="87200" y2="53200"/>
                        <a14:foregroundMark x1="87600" y1="54800" x2="87600" y2="54800"/>
                        <a14:foregroundMark x1="88400" y1="56200" x2="88400" y2="56200"/>
                        <a14:foregroundMark x1="88800" y1="57400" x2="89800" y2="6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2220"/>
          <a:stretch/>
        </p:blipFill>
        <p:spPr>
          <a:xfrm>
            <a:off x="7230775" y="2534726"/>
            <a:ext cx="4762500" cy="227551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DB99D54F-3F1D-DFF5-4F54-202809ECC281}"/>
              </a:ext>
            </a:extLst>
          </p:cNvPr>
          <p:cNvCxnSpPr>
            <a:cxnSpLocks/>
          </p:cNvCxnSpPr>
          <p:nvPr/>
        </p:nvCxnSpPr>
        <p:spPr>
          <a:xfrm flipV="1">
            <a:off x="7204966" y="2005780"/>
            <a:ext cx="0" cy="50513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Đường nối Thẳng 19">
            <a:extLst>
              <a:ext uri="{FF2B5EF4-FFF2-40B4-BE49-F238E27FC236}">
                <a16:creationId xmlns:a16="http://schemas.microsoft.com/office/drawing/2014/main" id="{A00326FA-7BB1-A1BB-B439-3BE3C570562E}"/>
              </a:ext>
            </a:extLst>
          </p:cNvPr>
          <p:cNvCxnSpPr>
            <a:cxnSpLocks/>
          </p:cNvCxnSpPr>
          <p:nvPr/>
        </p:nvCxnSpPr>
        <p:spPr>
          <a:xfrm flipH="1">
            <a:off x="6703521" y="2510910"/>
            <a:ext cx="52725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2E9CF5E-27DB-0D16-E383-F80F3ECEB342}"/>
              </a:ext>
            </a:extLst>
          </p:cNvPr>
          <p:cNvSpPr txBox="1"/>
          <p:nvPr/>
        </p:nvSpPr>
        <p:spPr>
          <a:xfrm>
            <a:off x="1999051" y="3195430"/>
            <a:ext cx="4968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Cụm chi tiết hoạt động chính của máy nén khí (máy bơm hơi).</a:t>
            </a:r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Hình ảnh 17" descr="Ảnh có chứa màu vàng, ảnh chụp màn hình, ánh sáng&#10;&#10;Mô tả được tạo tự động">
            <a:extLst>
              <a:ext uri="{FF2B5EF4-FFF2-40B4-BE49-F238E27FC236}">
                <a16:creationId xmlns:a16="http://schemas.microsoft.com/office/drawing/2014/main" id="{A124D862-1B00-9119-218A-2DA5297D2AE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174" y="2984560"/>
            <a:ext cx="5604458" cy="1270346"/>
          </a:xfrm>
          <a:prstGeom prst="rect">
            <a:avLst/>
          </a:prstGeom>
        </p:spPr>
      </p:pic>
      <p:sp>
        <p:nvSpPr>
          <p:cNvPr id="22" name="TextBox 23">
            <a:extLst>
              <a:ext uri="{FF2B5EF4-FFF2-40B4-BE49-F238E27FC236}">
                <a16:creationId xmlns:a16="http://schemas.microsoft.com/office/drawing/2014/main" id="{3365AD36-733F-3314-0F30-E9FCC62C5593}"/>
              </a:ext>
            </a:extLst>
          </p:cNvPr>
          <p:cNvSpPr txBox="1"/>
          <p:nvPr/>
        </p:nvSpPr>
        <p:spPr>
          <a:xfrm>
            <a:off x="5433831" y="381235"/>
            <a:ext cx="1933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IDEA</a:t>
            </a:r>
            <a:endParaRPr kumimoji="0" lang="en-LT" sz="48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23" name="Graphic 44">
            <a:extLst>
              <a:ext uri="{FF2B5EF4-FFF2-40B4-BE49-F238E27FC236}">
                <a16:creationId xmlns:a16="http://schemas.microsoft.com/office/drawing/2014/main" id="{04312B63-8303-E3EB-A051-8805150E200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1432676">
            <a:off x="5371000" y="1071042"/>
            <a:ext cx="2059204" cy="1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chemeClr val="accent4">
                <a:lumMod val="20000"/>
                <a:lumOff val="80000"/>
              </a:schemeClr>
            </a:gs>
            <a:gs pos="47000">
              <a:schemeClr val="accent4">
                <a:lumMod val="40000"/>
                <a:lumOff val="60000"/>
              </a:schemeClr>
            </a:gs>
            <a:gs pos="78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AC92B69C-893F-FB47-8499-29EBCD3745F2}"/>
              </a:ext>
            </a:extLst>
          </p:cNvPr>
          <p:cNvSpPr/>
          <p:nvPr/>
        </p:nvSpPr>
        <p:spPr>
          <a:xfrm rot="10800000">
            <a:off x="0" y="-8141897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3BE852-1008-3F4B-A74F-E2232EAE4C11}"/>
              </a:ext>
            </a:extLst>
          </p:cNvPr>
          <p:cNvGrpSpPr/>
          <p:nvPr/>
        </p:nvGrpSpPr>
        <p:grpSpPr>
          <a:xfrm>
            <a:off x="790787" y="1737221"/>
            <a:ext cx="828000" cy="828000"/>
            <a:chOff x="-828000" y="503294"/>
            <a:chExt cx="828000" cy="828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4BB35AD-874E-6541-B09F-E2EDB5F5C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Graphic 4" descr="Lightbulb">
              <a:extLst>
                <a:ext uri="{FF2B5EF4-FFF2-40B4-BE49-F238E27FC236}">
                  <a16:creationId xmlns:a16="http://schemas.microsoft.com/office/drawing/2014/main" id="{120D84BF-D805-6D46-AB67-E6C6938A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F50250-8508-7543-B632-EE09DB4D21CC}"/>
              </a:ext>
            </a:extLst>
          </p:cNvPr>
          <p:cNvGrpSpPr/>
          <p:nvPr/>
        </p:nvGrpSpPr>
        <p:grpSpPr>
          <a:xfrm>
            <a:off x="-828000" y="4206382"/>
            <a:ext cx="828000" cy="828000"/>
            <a:chOff x="-828000" y="4206382"/>
            <a:chExt cx="828000" cy="828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179CC4-AB17-104F-883B-C5A52A640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09AAB3A5-1AC5-0C4B-B681-0C1CB8D60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E8BC71-4405-B04F-BA86-0B2715A74DF6}"/>
              </a:ext>
            </a:extLst>
          </p:cNvPr>
          <p:cNvGrpSpPr/>
          <p:nvPr/>
        </p:nvGrpSpPr>
        <p:grpSpPr>
          <a:xfrm>
            <a:off x="-848664" y="497970"/>
            <a:ext cx="828000" cy="828000"/>
            <a:chOff x="-828000" y="5462235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ED1FFD-0B1B-054B-8C08-A39CEADC9A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Users">
              <a:extLst>
                <a:ext uri="{FF2B5EF4-FFF2-40B4-BE49-F238E27FC236}">
                  <a16:creationId xmlns:a16="http://schemas.microsoft.com/office/drawing/2014/main" id="{793CF527-D9A8-4E46-A099-DAACB2BEF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pic>
        <p:nvPicPr>
          <p:cNvPr id="20" name="Graphic 19" descr="Upward trend">
            <a:hlinkClick r:id="rId9" action="ppaction://hlinksldjump"/>
            <a:extLst>
              <a:ext uri="{FF2B5EF4-FFF2-40B4-BE49-F238E27FC236}">
                <a16:creationId xmlns:a16="http://schemas.microsoft.com/office/drawing/2014/main" id="{06D8346F-0DD1-0441-B6A6-E94559A958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488" y="1862580"/>
            <a:ext cx="618834" cy="618834"/>
          </a:xfrm>
          <a:prstGeom prst="rect">
            <a:avLst/>
          </a:prstGeom>
        </p:spPr>
      </p:pic>
      <p:pic>
        <p:nvPicPr>
          <p:cNvPr id="22" name="Graphic 21" descr="Single gear">
            <a:hlinkClick r:id="rId12" action="ppaction://hlinksldjump"/>
            <a:extLst>
              <a:ext uri="{FF2B5EF4-FFF2-40B4-BE49-F238E27FC236}">
                <a16:creationId xmlns:a16="http://schemas.microsoft.com/office/drawing/2014/main" id="{47A5BBBD-8129-FF4F-A54F-24C4D742D0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255" y="4310965"/>
            <a:ext cx="618834" cy="618834"/>
          </a:xfrm>
          <a:prstGeom prst="rect">
            <a:avLst/>
          </a:prstGeom>
        </p:spPr>
      </p:pic>
      <p:pic>
        <p:nvPicPr>
          <p:cNvPr id="23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65CB741C-BFAA-8F4B-8097-6BCA7351DD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5033" y="602553"/>
            <a:ext cx="618834" cy="618834"/>
          </a:xfrm>
          <a:prstGeom prst="rect">
            <a:avLst/>
          </a:prstGeom>
        </p:spPr>
      </p:pic>
      <p:grpSp>
        <p:nvGrpSpPr>
          <p:cNvPr id="2" name="Group 5">
            <a:extLst>
              <a:ext uri="{FF2B5EF4-FFF2-40B4-BE49-F238E27FC236}">
                <a16:creationId xmlns:a16="http://schemas.microsoft.com/office/drawing/2014/main" id="{BB8ABE43-B3B7-F875-0A43-8F92ECCD073B}"/>
              </a:ext>
            </a:extLst>
          </p:cNvPr>
          <p:cNvGrpSpPr/>
          <p:nvPr/>
        </p:nvGrpSpPr>
        <p:grpSpPr>
          <a:xfrm>
            <a:off x="-845922" y="2982189"/>
            <a:ext cx="828000" cy="828000"/>
            <a:chOff x="-828000" y="1759147"/>
            <a:chExt cx="828000" cy="828000"/>
          </a:xfrm>
        </p:grpSpPr>
        <p:sp>
          <p:nvSpPr>
            <p:cNvPr id="136" name="Oval 6">
              <a:extLst>
                <a:ext uri="{FF2B5EF4-FFF2-40B4-BE49-F238E27FC236}">
                  <a16:creationId xmlns:a16="http://schemas.microsoft.com/office/drawing/2014/main" id="{CF809FE6-E776-E129-1D6F-D1ABA52636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7" name="Graphic 7" descr="Upward trend">
              <a:extLst>
                <a:ext uri="{FF2B5EF4-FFF2-40B4-BE49-F238E27FC236}">
                  <a16:creationId xmlns:a16="http://schemas.microsoft.com/office/drawing/2014/main" id="{40CB0FE6-9A70-AD26-A259-D7155C7E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pic>
        <p:nvPicPr>
          <p:cNvPr id="138" name="Graphic 19" descr="Upward trend">
            <a:hlinkClick r:id="" action="ppaction://noaction"/>
            <a:extLst>
              <a:ext uri="{FF2B5EF4-FFF2-40B4-BE49-F238E27FC236}">
                <a16:creationId xmlns:a16="http://schemas.microsoft.com/office/drawing/2014/main" id="{C7CAC8D2-A20A-FD45-B4DA-C740F67F4E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0255" y="3085622"/>
            <a:ext cx="618834" cy="618834"/>
          </a:xfrm>
          <a:prstGeom prst="rect">
            <a:avLst/>
          </a:prstGeom>
        </p:spPr>
      </p:pic>
      <p:sp>
        <p:nvSpPr>
          <p:cNvPr id="139" name="TextBox 66">
            <a:extLst>
              <a:ext uri="{FF2B5EF4-FFF2-40B4-BE49-F238E27FC236}">
                <a16:creationId xmlns:a16="http://schemas.microsoft.com/office/drawing/2014/main" id="{9618B6A6-43AB-BF02-F2A4-D9B62E1996D5}"/>
              </a:ext>
            </a:extLst>
          </p:cNvPr>
          <p:cNvSpPr txBox="1"/>
          <p:nvPr/>
        </p:nvSpPr>
        <p:spPr>
          <a:xfrm>
            <a:off x="105297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74EC2629-20FC-7DB4-4E10-BBB2805B5D5B}"/>
              </a:ext>
            </a:extLst>
          </p:cNvPr>
          <p:cNvSpPr txBox="1"/>
          <p:nvPr/>
        </p:nvSpPr>
        <p:spPr>
          <a:xfrm>
            <a:off x="2926289" y="3429000"/>
            <a:ext cx="34743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Láp ráp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Mô phỏng</a:t>
            </a:r>
          </a:p>
          <a:p>
            <a:endParaRPr lang="vi-VN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C70C06E1-948D-BFAC-80C7-FC70272D92E4}"/>
              </a:ext>
            </a:extLst>
          </p:cNvPr>
          <p:cNvSpPr txBox="1"/>
          <p:nvPr/>
        </p:nvSpPr>
        <p:spPr>
          <a:xfrm>
            <a:off x="2311787" y="2147938"/>
            <a:ext cx="4640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thiết kế 3D của AutoDesk</a:t>
            </a:r>
          </a:p>
        </p:txBody>
      </p:sp>
      <p:pic>
        <p:nvPicPr>
          <p:cNvPr id="15" name="Hình ảnh 14" descr="Ảnh có chứa màu vàng, ảnh chụp màn hình, ánh sáng&#10;&#10;Mô tả được tạo tự động">
            <a:extLst>
              <a:ext uri="{FF2B5EF4-FFF2-40B4-BE49-F238E27FC236}">
                <a16:creationId xmlns:a16="http://schemas.microsoft.com/office/drawing/2014/main" id="{BDA47C7E-80A7-54E8-0AB1-48BD030667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75016"/>
            <a:ext cx="5604458" cy="1270346"/>
          </a:xfrm>
          <a:prstGeom prst="rect">
            <a:avLst/>
          </a:prstGeom>
        </p:spPr>
      </p:pic>
      <p:sp>
        <p:nvSpPr>
          <p:cNvPr id="17" name="TextBox 23">
            <a:extLst>
              <a:ext uri="{FF2B5EF4-FFF2-40B4-BE49-F238E27FC236}">
                <a16:creationId xmlns:a16="http://schemas.microsoft.com/office/drawing/2014/main" id="{099988A6-3422-DDC2-EF8F-6CBDAE1406F3}"/>
              </a:ext>
            </a:extLst>
          </p:cNvPr>
          <p:cNvSpPr txBox="1"/>
          <p:nvPr/>
        </p:nvSpPr>
        <p:spPr>
          <a:xfrm>
            <a:off x="5433831" y="381235"/>
            <a:ext cx="1933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IDEA</a:t>
            </a:r>
            <a:endParaRPr kumimoji="0" lang="en-LT" sz="48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9" name="Graphic 44">
            <a:extLst>
              <a:ext uri="{FF2B5EF4-FFF2-40B4-BE49-F238E27FC236}">
                <a16:creationId xmlns:a16="http://schemas.microsoft.com/office/drawing/2014/main" id="{FFE877D3-D098-F822-F7E2-1A3C6648AA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21432676">
            <a:off x="5371000" y="1071042"/>
            <a:ext cx="2059204" cy="1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3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41000">
              <a:schemeClr val="accent2">
                <a:lumMod val="40000"/>
                <a:lumOff val="60000"/>
              </a:schemeClr>
            </a:gs>
            <a:gs pos="100000">
              <a:srgbClr val="DB8245"/>
            </a:gs>
            <a:gs pos="68000">
              <a:schemeClr val="accent2">
                <a:lumMod val="60000"/>
                <a:lumOff val="40000"/>
              </a:schemeClr>
            </a:gs>
            <a:gs pos="94000">
              <a:schemeClr val="accent2">
                <a:alpha val="84000"/>
                <a:lumMod val="96000"/>
                <a:lumOff val="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">
            <a:extLst>
              <a:ext uri="{FF2B5EF4-FFF2-40B4-BE49-F238E27FC236}">
                <a16:creationId xmlns:a16="http://schemas.microsoft.com/office/drawing/2014/main" id="{2424F9F2-86E9-E266-1158-0CD5A4210394}"/>
              </a:ext>
            </a:extLst>
          </p:cNvPr>
          <p:cNvGrpSpPr/>
          <p:nvPr/>
        </p:nvGrpSpPr>
        <p:grpSpPr>
          <a:xfrm>
            <a:off x="5152409" y="2485409"/>
            <a:ext cx="1887182" cy="1887182"/>
            <a:chOff x="-828000" y="1759147"/>
            <a:chExt cx="828000" cy="828000"/>
          </a:xfrm>
        </p:grpSpPr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55FA9809-DCB9-B46C-82D4-917C13EF5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Graphic 7" descr="Upward trend">
              <a:extLst>
                <a:ext uri="{FF2B5EF4-FFF2-40B4-BE49-F238E27FC236}">
                  <a16:creationId xmlns:a16="http://schemas.microsoft.com/office/drawing/2014/main" id="{0F0B75E9-21B2-04C7-9F87-BA87FCA0E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pic>
        <p:nvPicPr>
          <p:cNvPr id="19" name="Đồ họa 18" descr="Single gear outline">
            <a:extLst>
              <a:ext uri="{FF2B5EF4-FFF2-40B4-BE49-F238E27FC236}">
                <a16:creationId xmlns:a16="http://schemas.microsoft.com/office/drawing/2014/main" id="{CBFBA55F-BC8F-C79C-476E-BC7020F96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3550" y="-933450"/>
            <a:ext cx="8724900" cy="8724900"/>
          </a:xfrm>
          <a:prstGeom prst="rect">
            <a:avLst/>
          </a:prstGeom>
        </p:spPr>
      </p:pic>
      <p:sp>
        <p:nvSpPr>
          <p:cNvPr id="20" name="TextBox 23">
            <a:extLst>
              <a:ext uri="{FF2B5EF4-FFF2-40B4-BE49-F238E27FC236}">
                <a16:creationId xmlns:a16="http://schemas.microsoft.com/office/drawing/2014/main" id="{BFF5CDDD-A193-3723-9C98-B5C4C1568C72}"/>
              </a:ext>
            </a:extLst>
          </p:cNvPr>
          <p:cNvSpPr txBox="1"/>
          <p:nvPr/>
        </p:nvSpPr>
        <p:spPr>
          <a:xfrm>
            <a:off x="4762757" y="4513086"/>
            <a:ext cx="2704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3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PART</a:t>
            </a:r>
            <a:endParaRPr kumimoji="0" lang="en-LT" sz="6600" b="1" i="0" u="none" strike="noStrike" kern="1200" cap="none" spc="3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12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41000">
              <a:schemeClr val="accent2">
                <a:lumMod val="40000"/>
                <a:lumOff val="60000"/>
              </a:schemeClr>
            </a:gs>
            <a:gs pos="100000">
              <a:srgbClr val="DB8245"/>
            </a:gs>
            <a:gs pos="68000">
              <a:schemeClr val="accent2">
                <a:lumMod val="60000"/>
                <a:lumOff val="40000"/>
              </a:schemeClr>
            </a:gs>
            <a:gs pos="94000">
              <a:schemeClr val="accent2">
                <a:alpha val="84000"/>
                <a:lumMod val="96000"/>
                <a:lumOff val="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CFAC1DEC-2EE1-9546-46A2-227094605ED9}"/>
              </a:ext>
            </a:extLst>
          </p:cNvPr>
          <p:cNvSpPr/>
          <p:nvPr/>
        </p:nvSpPr>
        <p:spPr>
          <a:xfrm rot="10800000">
            <a:off x="0" y="-6875072"/>
            <a:ext cx="1199346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A5F28F-FEF4-1044-B1D3-AA8FC63D0B2D}"/>
              </a:ext>
            </a:extLst>
          </p:cNvPr>
          <p:cNvGrpSpPr/>
          <p:nvPr/>
        </p:nvGrpSpPr>
        <p:grpSpPr>
          <a:xfrm>
            <a:off x="770502" y="3015000"/>
            <a:ext cx="828000" cy="828000"/>
            <a:chOff x="-828000" y="1759147"/>
            <a:chExt cx="828000" cy="828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BB52C33-FC90-3B48-B335-066CE1796A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1759147"/>
              <a:ext cx="828000" cy="82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7" descr="Upward trend">
              <a:extLst>
                <a:ext uri="{FF2B5EF4-FFF2-40B4-BE49-F238E27FC236}">
                  <a16:creationId xmlns:a16="http://schemas.microsoft.com/office/drawing/2014/main" id="{7D2D1E17-6996-C847-88A9-307D4A3D1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23417" y="1862580"/>
              <a:ext cx="618834" cy="61883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03BC48-34D5-814C-8853-5D4181958B9C}"/>
              </a:ext>
            </a:extLst>
          </p:cNvPr>
          <p:cNvGrpSpPr/>
          <p:nvPr/>
        </p:nvGrpSpPr>
        <p:grpSpPr>
          <a:xfrm>
            <a:off x="-932583" y="4206382"/>
            <a:ext cx="828000" cy="828000"/>
            <a:chOff x="-828000" y="4206382"/>
            <a:chExt cx="828000" cy="82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10A612-6AF2-5649-876A-7C6D96D535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4206382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F75B869-6F8B-FC4A-B9E4-CCFDB431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723417" y="4310965"/>
              <a:ext cx="618834" cy="618834"/>
            </a:xfrm>
            <a:prstGeom prst="rect">
              <a:avLst/>
            </a:prstGeom>
          </p:spPr>
        </p:pic>
      </p:grpSp>
      <p:pic>
        <p:nvPicPr>
          <p:cNvPr id="21" name="Graphic 20" descr="Coffee">
            <a:hlinkClick r:id="rId7" action="ppaction://hlinksldjump"/>
            <a:extLst>
              <a:ext uri="{FF2B5EF4-FFF2-40B4-BE49-F238E27FC236}">
                <a16:creationId xmlns:a16="http://schemas.microsoft.com/office/drawing/2014/main" id="{CC541A29-6416-9C4B-9FF4-D3CBB6A84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993" y="3119067"/>
            <a:ext cx="582259" cy="582259"/>
          </a:xfrm>
          <a:prstGeom prst="rect">
            <a:avLst/>
          </a:prstGeom>
        </p:spPr>
      </p:pic>
      <p:pic>
        <p:nvPicPr>
          <p:cNvPr id="22" name="Graphic 21" descr="Single gear">
            <a:hlinkClick r:id="rId10" action="ppaction://hlinksldjump"/>
            <a:extLst>
              <a:ext uri="{FF2B5EF4-FFF2-40B4-BE49-F238E27FC236}">
                <a16:creationId xmlns:a16="http://schemas.microsoft.com/office/drawing/2014/main" id="{08D738B1-65DD-CE4E-A30F-35EA671AA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097" y="4310965"/>
            <a:ext cx="618834" cy="6188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7FA89B-3FCB-1E41-90D6-121CCCA270CB}"/>
              </a:ext>
            </a:extLst>
          </p:cNvPr>
          <p:cNvSpPr txBox="1"/>
          <p:nvPr/>
        </p:nvSpPr>
        <p:spPr>
          <a:xfrm>
            <a:off x="4645267" y="583080"/>
            <a:ext cx="3544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CHI TIẾT MÁY</a:t>
            </a:r>
            <a:endParaRPr kumimoji="0" lang="en-LT" sz="3200" b="1" i="0" u="none" strike="noStrike" kern="1200" cap="none" spc="30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C886BA0B-0A46-424D-8006-F20DF31283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80000">
            <a:off x="4967136" y="1099264"/>
            <a:ext cx="2900823" cy="123865"/>
          </a:xfrm>
          <a:prstGeom prst="rect">
            <a:avLst/>
          </a:prstGeom>
        </p:spPr>
      </p:pic>
      <p:grpSp>
        <p:nvGrpSpPr>
          <p:cNvPr id="79" name="Group 2">
            <a:extLst>
              <a:ext uri="{FF2B5EF4-FFF2-40B4-BE49-F238E27FC236}">
                <a16:creationId xmlns:a16="http://schemas.microsoft.com/office/drawing/2014/main" id="{3B360BF5-EB08-99EF-7586-C2CD1EBEADE2}"/>
              </a:ext>
            </a:extLst>
          </p:cNvPr>
          <p:cNvGrpSpPr/>
          <p:nvPr/>
        </p:nvGrpSpPr>
        <p:grpSpPr>
          <a:xfrm>
            <a:off x="-828000" y="1870180"/>
            <a:ext cx="828000" cy="828000"/>
            <a:chOff x="-828000" y="503294"/>
            <a:chExt cx="828000" cy="828000"/>
          </a:xfrm>
        </p:grpSpPr>
        <p:sp>
          <p:nvSpPr>
            <p:cNvPr id="80" name="Oval 3">
              <a:extLst>
                <a:ext uri="{FF2B5EF4-FFF2-40B4-BE49-F238E27FC236}">
                  <a16:creationId xmlns:a16="http://schemas.microsoft.com/office/drawing/2014/main" id="{971A1E26-AB4A-CFBE-CCCE-2327206F1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03294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Graphic 4" descr="Lightbulb">
              <a:extLst>
                <a:ext uri="{FF2B5EF4-FFF2-40B4-BE49-F238E27FC236}">
                  <a16:creationId xmlns:a16="http://schemas.microsoft.com/office/drawing/2014/main" id="{3B587E34-9CCC-5AD0-46C7-ED1BF9CC2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723417" y="634043"/>
              <a:ext cx="618834" cy="618834"/>
            </a:xfrm>
            <a:prstGeom prst="rect">
              <a:avLst/>
            </a:prstGeom>
          </p:spPr>
        </p:pic>
      </p:grpSp>
      <p:pic>
        <p:nvPicPr>
          <p:cNvPr id="82" name="Graphic 18" descr="Lightbulb">
            <a:hlinkClick r:id="rId17" action="ppaction://hlinksldjump"/>
            <a:extLst>
              <a:ext uri="{FF2B5EF4-FFF2-40B4-BE49-F238E27FC236}">
                <a16:creationId xmlns:a16="http://schemas.microsoft.com/office/drawing/2014/main" id="{13B180D7-14CD-67DD-F498-448C1851DA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2831" y="2000929"/>
            <a:ext cx="618834" cy="618834"/>
          </a:xfrm>
          <a:prstGeom prst="rect">
            <a:avLst/>
          </a:prstGeom>
        </p:spPr>
      </p:pic>
      <p:grpSp>
        <p:nvGrpSpPr>
          <p:cNvPr id="83" name="Group 11">
            <a:extLst>
              <a:ext uri="{FF2B5EF4-FFF2-40B4-BE49-F238E27FC236}">
                <a16:creationId xmlns:a16="http://schemas.microsoft.com/office/drawing/2014/main" id="{4557579F-D212-BA09-1512-7CC0CE24904B}"/>
              </a:ext>
            </a:extLst>
          </p:cNvPr>
          <p:cNvGrpSpPr/>
          <p:nvPr/>
        </p:nvGrpSpPr>
        <p:grpSpPr>
          <a:xfrm>
            <a:off x="-914653" y="497970"/>
            <a:ext cx="828000" cy="828000"/>
            <a:chOff x="-828000" y="5462235"/>
            <a:chExt cx="828000" cy="828000"/>
          </a:xfrm>
        </p:grpSpPr>
        <p:sp>
          <p:nvSpPr>
            <p:cNvPr id="84" name="Oval 12">
              <a:extLst>
                <a:ext uri="{FF2B5EF4-FFF2-40B4-BE49-F238E27FC236}">
                  <a16:creationId xmlns:a16="http://schemas.microsoft.com/office/drawing/2014/main" id="{17CE8A8C-E8C1-8A58-4421-BACEA48A4D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828000" y="546223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5" name="Graphic 13" descr="Users">
              <a:extLst>
                <a:ext uri="{FF2B5EF4-FFF2-40B4-BE49-F238E27FC236}">
                  <a16:creationId xmlns:a16="http://schemas.microsoft.com/office/drawing/2014/main" id="{3012147A-BB82-8DAE-994B-5C4DC9E5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23417" y="5566818"/>
              <a:ext cx="618834" cy="618834"/>
            </a:xfrm>
            <a:prstGeom prst="rect">
              <a:avLst/>
            </a:prstGeom>
          </p:spPr>
        </p:pic>
      </p:grpSp>
      <p:pic>
        <p:nvPicPr>
          <p:cNvPr id="86" name="Graphic 22" descr="Users">
            <a:hlinkClick r:id="" action="ppaction://noaction"/>
            <a:extLst>
              <a:ext uri="{FF2B5EF4-FFF2-40B4-BE49-F238E27FC236}">
                <a16:creationId xmlns:a16="http://schemas.microsoft.com/office/drawing/2014/main" id="{BB15FABB-E123-3279-EE8F-DD32B79363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8465" y="602553"/>
            <a:ext cx="618834" cy="618834"/>
          </a:xfrm>
          <a:prstGeom prst="rect">
            <a:avLst/>
          </a:prstGeom>
        </p:spPr>
      </p:pic>
      <p:sp>
        <p:nvSpPr>
          <p:cNvPr id="87" name="TextBox 66">
            <a:extLst>
              <a:ext uri="{FF2B5EF4-FFF2-40B4-BE49-F238E27FC236}">
                <a16:creationId xmlns:a16="http://schemas.microsoft.com/office/drawing/2014/main" id="{1D1A616F-0408-4DE3-0E8F-0597B85FDA1A}"/>
              </a:ext>
            </a:extLst>
          </p:cNvPr>
          <p:cNvSpPr txBox="1"/>
          <p:nvPr/>
        </p:nvSpPr>
        <p:spPr>
          <a:xfrm>
            <a:off x="97873" y="6255447"/>
            <a:ext cx="988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RESME TEAM</a:t>
            </a:r>
            <a:endParaRPr kumimoji="0" lang="en-LT" sz="1000" b="1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15" name="Hình ảnh 14" descr="Ảnh có chứa bầu trời, đồ chơi, ngoài trời&#10;&#10;Mô tả được tạo tự động">
            <a:extLst>
              <a:ext uri="{FF2B5EF4-FFF2-40B4-BE49-F238E27FC236}">
                <a16:creationId xmlns:a16="http://schemas.microsoft.com/office/drawing/2014/main" id="{A08B08DA-ADB1-84C3-CF38-145EC2D34EE7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8597" b="93932" l="9988" r="89952">
                        <a14:foregroundMark x1="37609" y1="93251" x2="33755" y2="88369"/>
                        <a14:foregroundMark x1="50301" y1="76612" x2="44404" y2="72314"/>
                        <a14:foregroundMark x1="38568" y1="8597" x2="37485" y2="8597"/>
                        <a14:foregroundMark x1="35138" y1="82174" x2="35018" y2="66119"/>
                        <a14:foregroundMark x1="36883" y1="87105" x2="32371" y2="79520"/>
                        <a14:foregroundMark x1="33454" y1="90392" x2="31709" y2="89128"/>
                        <a14:backgroundMark x1="30024" y1="50063" x2="29362" y2="51960"/>
                        <a14:backgroundMark x1="29663" y1="63085" x2="29543" y2="61820"/>
                        <a14:backgroundMark x1="30144" y1="84829" x2="30445" y2="84829"/>
                        <a14:backgroundMark x1="38448" y1="94311" x2="38448" y2="94311"/>
                        <a14:backgroundMark x1="38448" y1="94311" x2="37786" y2="93932"/>
                        <a14:backgroundMark x1="49819" y1="80152" x2="50301" y2="80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96" r="27020"/>
          <a:stretch/>
        </p:blipFill>
        <p:spPr>
          <a:xfrm>
            <a:off x="6892021" y="1415806"/>
            <a:ext cx="5227320" cy="4642921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4EA2D72-EAD6-F87C-0C2F-13EF67D9BE4F}"/>
              </a:ext>
            </a:extLst>
          </p:cNvPr>
          <p:cNvSpPr txBox="1"/>
          <p:nvPr/>
        </p:nvSpPr>
        <p:spPr>
          <a:xfrm>
            <a:off x="2352198" y="3063986"/>
            <a:ext cx="5227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>
                <a:latin typeface="+mj-lt"/>
              </a:rPr>
              <a:t>Sản phẩm được lắp ráp bởi 15 chi tiết</a:t>
            </a:r>
          </a:p>
        </p:txBody>
      </p:sp>
    </p:spTree>
    <p:extLst>
      <p:ext uri="{BB962C8B-B14F-4D97-AF65-F5344CB8AC3E}">
        <p14:creationId xmlns:p14="http://schemas.microsoft.com/office/powerpoint/2010/main" val="3247420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250</Words>
  <Application>Microsoft Office PowerPoint</Application>
  <PresentationFormat>Màn hình rộng</PresentationFormat>
  <Paragraphs>119</Paragraphs>
  <Slides>31</Slides>
  <Notes>28</Notes>
  <HiddenSlides>0</HiddenSlides>
  <MMClips>2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Montserrat</vt:lpstr>
      <vt:lpstr>Montserrat ExtraBold</vt:lpstr>
      <vt:lpstr>Times New Roman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Thien Huu</dc:creator>
  <cp:lastModifiedBy>Thien Huu</cp:lastModifiedBy>
  <cp:revision>5</cp:revision>
  <dcterms:created xsi:type="dcterms:W3CDTF">2023-10-19T00:09:59Z</dcterms:created>
  <dcterms:modified xsi:type="dcterms:W3CDTF">2023-10-26T11:53:30Z</dcterms:modified>
</cp:coreProperties>
</file>